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1" r:id="rId3"/>
    <p:sldId id="268" r:id="rId4"/>
    <p:sldId id="270" r:id="rId5"/>
    <p:sldId id="263" r:id="rId6"/>
    <p:sldId id="267" r:id="rId7"/>
    <p:sldId id="269" r:id="rId8"/>
    <p:sldId id="265" r:id="rId9"/>
    <p:sldId id="257" r:id="rId10"/>
    <p:sldId id="262" r:id="rId11"/>
    <p:sldId id="264" r:id="rId12"/>
    <p:sldId id="266" r:id="rId13"/>
    <p:sldId id="261" r:id="rId1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33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F9705E-4A3A-4509-AC08-9A23160265A6}" v="814" dt="2024-11-13T20:06:08.349"/>
    <p1510:client id="{8A1844F7-5D93-4C97-AE24-E4EC98A5C1FA}" v="1100" dt="2024-11-13T19:26:50.6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Schaffer" userId="6c6ece06-e27e-449c-bfd5-0eae8ff90f17" providerId="ADAL" clId="{8A1844F7-5D93-4C97-AE24-E4EC98A5C1FA}"/>
    <pc:docChg chg="custSel modSld sldOrd">
      <pc:chgData name="Stephanie Schaffer" userId="6c6ece06-e27e-449c-bfd5-0eae8ff90f17" providerId="ADAL" clId="{8A1844F7-5D93-4C97-AE24-E4EC98A5C1FA}" dt="2024-11-13T19:26:50.623" v="1105"/>
      <pc:docMkLst>
        <pc:docMk/>
      </pc:docMkLst>
      <pc:sldChg chg="modSp mod ord">
        <pc:chgData name="Stephanie Schaffer" userId="6c6ece06-e27e-449c-bfd5-0eae8ff90f17" providerId="ADAL" clId="{8A1844F7-5D93-4C97-AE24-E4EC98A5C1FA}" dt="2024-11-13T19:26:50.623" v="1105"/>
        <pc:sldMkLst>
          <pc:docMk/>
          <pc:sldMk cId="2142563694" sldId="263"/>
        </pc:sldMkLst>
        <pc:spChg chg="mod">
          <ac:chgData name="Stephanie Schaffer" userId="6c6ece06-e27e-449c-bfd5-0eae8ff90f17" providerId="ADAL" clId="{8A1844F7-5D93-4C97-AE24-E4EC98A5C1FA}" dt="2024-11-13T19:23:17.290" v="1093" actId="14100"/>
          <ac:spMkLst>
            <pc:docMk/>
            <pc:sldMk cId="2142563694" sldId="263"/>
            <ac:spMk id="2" creationId="{23DF816E-D722-7EDF-3BD7-7C15E62D1717}"/>
          </ac:spMkLst>
        </pc:spChg>
        <pc:spChg chg="mod">
          <ac:chgData name="Stephanie Schaffer" userId="6c6ece06-e27e-449c-bfd5-0eae8ff90f17" providerId="ADAL" clId="{8A1844F7-5D93-4C97-AE24-E4EC98A5C1FA}" dt="2024-11-13T19:23:01.306" v="1092" actId="20577"/>
          <ac:spMkLst>
            <pc:docMk/>
            <pc:sldMk cId="2142563694" sldId="263"/>
            <ac:spMk id="3" creationId="{52817A3A-7D30-52A5-4729-D190B2182EA4}"/>
          </ac:spMkLst>
        </pc:spChg>
        <pc:spChg chg="mod">
          <ac:chgData name="Stephanie Schaffer" userId="6c6ece06-e27e-449c-bfd5-0eae8ff90f17" providerId="ADAL" clId="{8A1844F7-5D93-4C97-AE24-E4EC98A5C1FA}" dt="2024-11-13T18:37:14.693" v="3" actId="14100"/>
          <ac:spMkLst>
            <pc:docMk/>
            <pc:sldMk cId="2142563694" sldId="263"/>
            <ac:spMk id="4" creationId="{9D623267-D0CE-6FC1-B5CC-8A523F8E7095}"/>
          </ac:spMkLst>
        </pc:spChg>
        <pc:picChg chg="mod">
          <ac:chgData name="Stephanie Schaffer" userId="6c6ece06-e27e-449c-bfd5-0eae8ff90f17" providerId="ADAL" clId="{8A1844F7-5D93-4C97-AE24-E4EC98A5C1FA}" dt="2024-11-13T19:20:50.383" v="1079" actId="1076"/>
          <ac:picMkLst>
            <pc:docMk/>
            <pc:sldMk cId="2142563694" sldId="263"/>
            <ac:picMk id="7" creationId="{DA40733B-755A-F84D-373F-2218DEBDCF74}"/>
          </ac:picMkLst>
        </pc:picChg>
      </pc:sldChg>
      <pc:sldChg chg="ord">
        <pc:chgData name="Stephanie Schaffer" userId="6c6ece06-e27e-449c-bfd5-0eae8ff90f17" providerId="ADAL" clId="{8A1844F7-5D93-4C97-AE24-E4EC98A5C1FA}" dt="2024-11-13T19:26:39.617" v="1103"/>
        <pc:sldMkLst>
          <pc:docMk/>
          <pc:sldMk cId="2266311592" sldId="265"/>
        </pc:sldMkLst>
      </pc:sldChg>
      <pc:sldChg chg="ord">
        <pc:chgData name="Stephanie Schaffer" userId="6c6ece06-e27e-449c-bfd5-0eae8ff90f17" providerId="ADAL" clId="{8A1844F7-5D93-4C97-AE24-E4EC98A5C1FA}" dt="2024-11-13T19:26:06.557" v="1099"/>
        <pc:sldMkLst>
          <pc:docMk/>
          <pc:sldMk cId="1478948180" sldId="267"/>
        </pc:sldMkLst>
      </pc:sldChg>
      <pc:sldChg chg="ord">
        <pc:chgData name="Stephanie Schaffer" userId="6c6ece06-e27e-449c-bfd5-0eae8ff90f17" providerId="ADAL" clId="{8A1844F7-5D93-4C97-AE24-E4EC98A5C1FA}" dt="2024-11-13T19:25:38.784" v="1095"/>
        <pc:sldMkLst>
          <pc:docMk/>
          <pc:sldMk cId="3759449338" sldId="268"/>
        </pc:sldMkLst>
      </pc:sldChg>
      <pc:sldChg chg="ord">
        <pc:chgData name="Stephanie Schaffer" userId="6c6ece06-e27e-449c-bfd5-0eae8ff90f17" providerId="ADAL" clId="{8A1844F7-5D93-4C97-AE24-E4EC98A5C1FA}" dt="2024-11-13T19:26:10.265" v="1101"/>
        <pc:sldMkLst>
          <pc:docMk/>
          <pc:sldMk cId="4015419130" sldId="269"/>
        </pc:sldMkLst>
      </pc:sldChg>
      <pc:sldChg chg="ord">
        <pc:chgData name="Stephanie Schaffer" userId="6c6ece06-e27e-449c-bfd5-0eae8ff90f17" providerId="ADAL" clId="{8A1844F7-5D93-4C97-AE24-E4EC98A5C1FA}" dt="2024-11-13T19:25:49.288" v="1097"/>
        <pc:sldMkLst>
          <pc:docMk/>
          <pc:sldMk cId="2019927891" sldId="270"/>
        </pc:sldMkLst>
      </pc:sldChg>
    </pc:docChg>
  </pc:docChgLst>
  <pc:docChgLst>
    <pc:chgData name="Stephanie Schaffer" userId="6c6ece06-e27e-449c-bfd5-0eae8ff90f17" providerId="ADAL" clId="{3CF9705E-4A3A-4509-AC08-9A23160265A6}"/>
    <pc:docChg chg="undo custSel addSld delSld modSld sldOrd">
      <pc:chgData name="Stephanie Schaffer" userId="6c6ece06-e27e-449c-bfd5-0eae8ff90f17" providerId="ADAL" clId="{3CF9705E-4A3A-4509-AC08-9A23160265A6}" dt="2024-11-13T20:06:08.349" v="1852" actId="1076"/>
      <pc:docMkLst>
        <pc:docMk/>
      </pc:docMkLst>
      <pc:sldChg chg="addSp delSp modSp mod">
        <pc:chgData name="Stephanie Schaffer" userId="6c6ece06-e27e-449c-bfd5-0eae8ff90f17" providerId="ADAL" clId="{3CF9705E-4A3A-4509-AC08-9A23160265A6}" dt="2024-11-13T19:31:59.923" v="1653" actId="20577"/>
        <pc:sldMkLst>
          <pc:docMk/>
          <pc:sldMk cId="2290025264" sldId="257"/>
        </pc:sldMkLst>
        <pc:spChg chg="mod">
          <ac:chgData name="Stephanie Schaffer" userId="6c6ece06-e27e-449c-bfd5-0eae8ff90f17" providerId="ADAL" clId="{3CF9705E-4A3A-4509-AC08-9A23160265A6}" dt="2024-11-13T16:27:34.786" v="68" actId="1076"/>
          <ac:spMkLst>
            <pc:docMk/>
            <pc:sldMk cId="2290025264" sldId="257"/>
            <ac:spMk id="2" creationId="{2EE29603-3A77-8D79-45C8-FC3F85C2B3A1}"/>
          </ac:spMkLst>
        </pc:spChg>
        <pc:spChg chg="mod">
          <ac:chgData name="Stephanie Schaffer" userId="6c6ece06-e27e-449c-bfd5-0eae8ff90f17" providerId="ADAL" clId="{3CF9705E-4A3A-4509-AC08-9A23160265A6}" dt="2024-11-13T17:29:43.608" v="94" actId="1076"/>
          <ac:spMkLst>
            <pc:docMk/>
            <pc:sldMk cId="2290025264" sldId="257"/>
            <ac:spMk id="3" creationId="{52817A3A-7D30-52A5-4729-D190B2182EA4}"/>
          </ac:spMkLst>
        </pc:spChg>
        <pc:spChg chg="mod">
          <ac:chgData name="Stephanie Schaffer" userId="6c6ece06-e27e-449c-bfd5-0eae8ff90f17" providerId="ADAL" clId="{3CF9705E-4A3A-4509-AC08-9A23160265A6}" dt="2024-11-13T19:31:59.923" v="1653" actId="20577"/>
          <ac:spMkLst>
            <pc:docMk/>
            <pc:sldMk cId="2290025264" sldId="257"/>
            <ac:spMk id="8" creationId="{E01AB3FD-E51D-A9A8-A177-D3DDD618C00F}"/>
          </ac:spMkLst>
        </pc:spChg>
        <pc:spChg chg="mod">
          <ac:chgData name="Stephanie Schaffer" userId="6c6ece06-e27e-449c-bfd5-0eae8ff90f17" providerId="ADAL" clId="{3CF9705E-4A3A-4509-AC08-9A23160265A6}" dt="2024-11-13T17:28:22.189" v="84" actId="1076"/>
          <ac:spMkLst>
            <pc:docMk/>
            <pc:sldMk cId="2290025264" sldId="257"/>
            <ac:spMk id="17" creationId="{35BB1514-14A7-0D69-0713-B88F81274C9A}"/>
          </ac:spMkLst>
        </pc:spChg>
        <pc:spChg chg="mod">
          <ac:chgData name="Stephanie Schaffer" userId="6c6ece06-e27e-449c-bfd5-0eae8ff90f17" providerId="ADAL" clId="{3CF9705E-4A3A-4509-AC08-9A23160265A6}" dt="2024-11-13T17:28:48.971" v="88" actId="1076"/>
          <ac:spMkLst>
            <pc:docMk/>
            <pc:sldMk cId="2290025264" sldId="257"/>
            <ac:spMk id="18" creationId="{2B4B7363-6BBE-272F-6FF6-5AACE576E609}"/>
          </ac:spMkLst>
        </pc:spChg>
        <pc:picChg chg="del">
          <ac:chgData name="Stephanie Schaffer" userId="6c6ece06-e27e-449c-bfd5-0eae8ff90f17" providerId="ADAL" clId="{3CF9705E-4A3A-4509-AC08-9A23160265A6}" dt="2024-11-13T17:21:30.671" v="70" actId="478"/>
          <ac:picMkLst>
            <pc:docMk/>
            <pc:sldMk cId="2290025264" sldId="257"/>
            <ac:picMk id="5" creationId="{56268AE4-A830-A15D-39DE-5D70F828091F}"/>
          </ac:picMkLst>
        </pc:picChg>
        <pc:picChg chg="mod">
          <ac:chgData name="Stephanie Schaffer" userId="6c6ece06-e27e-449c-bfd5-0eae8ff90f17" providerId="ADAL" clId="{3CF9705E-4A3A-4509-AC08-9A23160265A6}" dt="2024-11-13T17:28:34.541" v="86" actId="1076"/>
          <ac:picMkLst>
            <pc:docMk/>
            <pc:sldMk cId="2290025264" sldId="257"/>
            <ac:picMk id="16" creationId="{132213E3-D8B9-F726-7DDA-6E5E44E4BBBA}"/>
          </ac:picMkLst>
        </pc:picChg>
        <pc:picChg chg="mod">
          <ac:chgData name="Stephanie Schaffer" userId="6c6ece06-e27e-449c-bfd5-0eae8ff90f17" providerId="ADAL" clId="{3CF9705E-4A3A-4509-AC08-9A23160265A6}" dt="2024-11-13T17:28:53.639" v="89" actId="1076"/>
          <ac:picMkLst>
            <pc:docMk/>
            <pc:sldMk cId="2290025264" sldId="257"/>
            <ac:picMk id="20" creationId="{33263A4C-1559-9AEF-08A6-FE1C6D6E543B}"/>
          </ac:picMkLst>
        </pc:picChg>
        <pc:cxnChg chg="add mod">
          <ac:chgData name="Stephanie Schaffer" userId="6c6ece06-e27e-449c-bfd5-0eae8ff90f17" providerId="ADAL" clId="{3CF9705E-4A3A-4509-AC08-9A23160265A6}" dt="2024-11-13T17:21:45.152" v="71" actId="1076"/>
          <ac:cxnSpMkLst>
            <pc:docMk/>
            <pc:sldMk cId="2290025264" sldId="257"/>
            <ac:cxnSpMk id="6" creationId="{B75CE01D-EAC3-7F52-C3F8-FB6D397CB657}"/>
          </ac:cxnSpMkLst>
        </pc:cxnChg>
      </pc:sldChg>
      <pc:sldChg chg="addSp delSp modSp mod modClrScheme chgLayout">
        <pc:chgData name="Stephanie Schaffer" userId="6c6ece06-e27e-449c-bfd5-0eae8ff90f17" providerId="ADAL" clId="{3CF9705E-4A3A-4509-AC08-9A23160265A6}" dt="2024-11-13T19:31:15.486" v="1644" actId="14100"/>
        <pc:sldMkLst>
          <pc:docMk/>
          <pc:sldMk cId="2148608749" sldId="261"/>
        </pc:sldMkLst>
        <pc:spChg chg="add del mod">
          <ac:chgData name="Stephanie Schaffer" userId="6c6ece06-e27e-449c-bfd5-0eae8ff90f17" providerId="ADAL" clId="{3CF9705E-4A3A-4509-AC08-9A23160265A6}" dt="2024-11-13T18:34:29.092" v="1064" actId="26606"/>
          <ac:spMkLst>
            <pc:docMk/>
            <pc:sldMk cId="2148608749" sldId="261"/>
            <ac:spMk id="2" creationId="{F3F7AC0A-3A36-68BE-6358-419C664C5EFD}"/>
          </ac:spMkLst>
        </pc:spChg>
        <pc:spChg chg="mod ord">
          <ac:chgData name="Stephanie Schaffer" userId="6c6ece06-e27e-449c-bfd5-0eae8ff90f17" providerId="ADAL" clId="{3CF9705E-4A3A-4509-AC08-9A23160265A6}" dt="2024-11-13T18:24:00.458" v="1017" actId="700"/>
          <ac:spMkLst>
            <pc:docMk/>
            <pc:sldMk cId="2148608749" sldId="261"/>
            <ac:spMk id="3" creationId="{52817A3A-7D30-52A5-4729-D190B2182EA4}"/>
          </ac:spMkLst>
        </pc:spChg>
        <pc:spChg chg="add del mod ord">
          <ac:chgData name="Stephanie Schaffer" userId="6c6ece06-e27e-449c-bfd5-0eae8ff90f17" providerId="ADAL" clId="{3CF9705E-4A3A-4509-AC08-9A23160265A6}" dt="2024-11-13T18:29:43.936" v="1046" actId="34307"/>
          <ac:spMkLst>
            <pc:docMk/>
            <pc:sldMk cId="2148608749" sldId="261"/>
            <ac:spMk id="4" creationId="{D7D9B794-3429-3857-04E1-1EDF6BB09587}"/>
          </ac:spMkLst>
        </pc:spChg>
        <pc:spChg chg="del">
          <ac:chgData name="Stephanie Schaffer" userId="6c6ece06-e27e-449c-bfd5-0eae8ff90f17" providerId="ADAL" clId="{3CF9705E-4A3A-4509-AC08-9A23160265A6}" dt="2024-11-13T18:21:11.253" v="978" actId="478"/>
          <ac:spMkLst>
            <pc:docMk/>
            <pc:sldMk cId="2148608749" sldId="261"/>
            <ac:spMk id="5" creationId="{B5A41D81-F7CF-5BAC-9B7D-7E58B956B212}"/>
          </ac:spMkLst>
        </pc:spChg>
        <pc:spChg chg="mod ord">
          <ac:chgData name="Stephanie Schaffer" userId="6c6ece06-e27e-449c-bfd5-0eae8ff90f17" providerId="ADAL" clId="{3CF9705E-4A3A-4509-AC08-9A23160265A6}" dt="2024-11-13T19:29:25.945" v="1576" actId="1076"/>
          <ac:spMkLst>
            <pc:docMk/>
            <pc:sldMk cId="2148608749" sldId="261"/>
            <ac:spMk id="6" creationId="{C3087A4A-B99E-4686-70F3-B03172C4E4B1}"/>
          </ac:spMkLst>
        </pc:spChg>
        <pc:spChg chg="add del mod">
          <ac:chgData name="Stephanie Schaffer" userId="6c6ece06-e27e-449c-bfd5-0eae8ff90f17" providerId="ADAL" clId="{3CF9705E-4A3A-4509-AC08-9A23160265A6}" dt="2024-11-13T18:32:55.667" v="1054" actId="478"/>
          <ac:spMkLst>
            <pc:docMk/>
            <pc:sldMk cId="2148608749" sldId="261"/>
            <ac:spMk id="11" creationId="{76C43A5A-2945-DDE6-6F1B-66FCD0B11F31}"/>
          </ac:spMkLst>
        </pc:spChg>
        <pc:spChg chg="add mod">
          <ac:chgData name="Stephanie Schaffer" userId="6c6ece06-e27e-449c-bfd5-0eae8ff90f17" providerId="ADAL" clId="{3CF9705E-4A3A-4509-AC08-9A23160265A6}" dt="2024-11-13T19:29:09.670" v="1574" actId="114"/>
          <ac:spMkLst>
            <pc:docMk/>
            <pc:sldMk cId="2148608749" sldId="261"/>
            <ac:spMk id="13" creationId="{81556D3E-3AD5-3007-FFB7-EFE8F73A4DCB}"/>
          </ac:spMkLst>
        </pc:spChg>
        <pc:spChg chg="add mod">
          <ac:chgData name="Stephanie Schaffer" userId="6c6ece06-e27e-449c-bfd5-0eae8ff90f17" providerId="ADAL" clId="{3CF9705E-4A3A-4509-AC08-9A23160265A6}" dt="2024-11-13T19:30:51.192" v="1642" actId="1076"/>
          <ac:spMkLst>
            <pc:docMk/>
            <pc:sldMk cId="2148608749" sldId="261"/>
            <ac:spMk id="14" creationId="{59D61C67-4CF9-0E8D-294C-1BB094607F12}"/>
          </ac:spMkLst>
        </pc:spChg>
        <pc:graphicFrameChg chg="add del">
          <ac:chgData name="Stephanie Schaffer" userId="6c6ece06-e27e-449c-bfd5-0eae8ff90f17" providerId="ADAL" clId="{3CF9705E-4A3A-4509-AC08-9A23160265A6}" dt="2024-11-13T18:34:29.092" v="1064" actId="26606"/>
          <ac:graphicFrameMkLst>
            <pc:docMk/>
            <pc:sldMk cId="2148608749" sldId="261"/>
            <ac:graphicFrameMk id="12" creationId="{6E8E532D-C9A9-9668-AA2C-6ECEE73B9358}"/>
          </ac:graphicFrameMkLst>
        </pc:graphicFrameChg>
        <pc:picChg chg="add del mod ord">
          <ac:chgData name="Stephanie Schaffer" userId="6c6ece06-e27e-449c-bfd5-0eae8ff90f17" providerId="ADAL" clId="{3CF9705E-4A3A-4509-AC08-9A23160265A6}" dt="2024-11-13T18:32:43.727" v="1051" actId="478"/>
          <ac:picMkLst>
            <pc:docMk/>
            <pc:sldMk cId="2148608749" sldId="261"/>
            <ac:picMk id="7" creationId="{EC20497A-CE8D-26BC-5387-432947FF077F}"/>
          </ac:picMkLst>
        </pc:picChg>
        <pc:picChg chg="add mod">
          <ac:chgData name="Stephanie Schaffer" userId="6c6ece06-e27e-449c-bfd5-0eae8ff90f17" providerId="ADAL" clId="{3CF9705E-4A3A-4509-AC08-9A23160265A6}" dt="2024-11-13T19:31:15.486" v="1644" actId="14100"/>
          <ac:picMkLst>
            <pc:docMk/>
            <pc:sldMk cId="2148608749" sldId="261"/>
            <ac:picMk id="9" creationId="{1D152BB7-656D-9ED1-CDC5-299E44A22B3C}"/>
          </ac:picMkLst>
        </pc:picChg>
      </pc:sldChg>
      <pc:sldChg chg="modSp mod">
        <pc:chgData name="Stephanie Schaffer" userId="6c6ece06-e27e-449c-bfd5-0eae8ff90f17" providerId="ADAL" clId="{3CF9705E-4A3A-4509-AC08-9A23160265A6}" dt="2024-11-13T19:32:07.858" v="1655" actId="20577"/>
        <pc:sldMkLst>
          <pc:docMk/>
          <pc:sldMk cId="944552635" sldId="262"/>
        </pc:sldMkLst>
        <pc:spChg chg="mod">
          <ac:chgData name="Stephanie Schaffer" userId="6c6ece06-e27e-449c-bfd5-0eae8ff90f17" providerId="ADAL" clId="{3CF9705E-4A3A-4509-AC08-9A23160265A6}" dt="2024-11-13T17:26:57.551" v="76" actId="14100"/>
          <ac:spMkLst>
            <pc:docMk/>
            <pc:sldMk cId="944552635" sldId="262"/>
            <ac:spMk id="3" creationId="{52817A3A-7D30-52A5-4729-D190B2182EA4}"/>
          </ac:spMkLst>
        </pc:spChg>
        <pc:spChg chg="mod">
          <ac:chgData name="Stephanie Schaffer" userId="6c6ece06-e27e-449c-bfd5-0eae8ff90f17" providerId="ADAL" clId="{3CF9705E-4A3A-4509-AC08-9A23160265A6}" dt="2024-11-13T19:32:07.858" v="1655" actId="20577"/>
          <ac:spMkLst>
            <pc:docMk/>
            <pc:sldMk cId="944552635" sldId="262"/>
            <ac:spMk id="4" creationId="{9D623267-D0CE-6FC1-B5CC-8A523F8E7095}"/>
          </ac:spMkLst>
        </pc:spChg>
        <pc:spChg chg="mod">
          <ac:chgData name="Stephanie Schaffer" userId="6c6ece06-e27e-449c-bfd5-0eae8ff90f17" providerId="ADAL" clId="{3CF9705E-4A3A-4509-AC08-9A23160265A6}" dt="2024-11-13T17:27:05.660" v="77" actId="1076"/>
          <ac:spMkLst>
            <pc:docMk/>
            <pc:sldMk cId="944552635" sldId="262"/>
            <ac:spMk id="10" creationId="{440B4324-DAA3-6E80-2D3C-A2578226A457}"/>
          </ac:spMkLst>
        </pc:spChg>
        <pc:picChg chg="mod">
          <ac:chgData name="Stephanie Schaffer" userId="6c6ece06-e27e-449c-bfd5-0eae8ff90f17" providerId="ADAL" clId="{3CF9705E-4A3A-4509-AC08-9A23160265A6}" dt="2024-11-13T17:27:18.177" v="79" actId="14100"/>
          <ac:picMkLst>
            <pc:docMk/>
            <pc:sldMk cId="944552635" sldId="262"/>
            <ac:picMk id="7" creationId="{DA40733B-755A-F84D-373F-2218DEBDCF74}"/>
          </ac:picMkLst>
        </pc:picChg>
      </pc:sldChg>
      <pc:sldChg chg="addSp delSp modSp add del mod setBg">
        <pc:chgData name="Stephanie Schaffer" userId="6c6ece06-e27e-449c-bfd5-0eae8ff90f17" providerId="ADAL" clId="{3CF9705E-4A3A-4509-AC08-9A23160265A6}" dt="2024-11-13T20:06:08.349" v="1852" actId="1076"/>
        <pc:sldMkLst>
          <pc:docMk/>
          <pc:sldMk cId="2142563694" sldId="263"/>
        </pc:sldMkLst>
        <pc:spChg chg="mod">
          <ac:chgData name="Stephanie Schaffer" userId="6c6ece06-e27e-449c-bfd5-0eae8ff90f17" providerId="ADAL" clId="{3CF9705E-4A3A-4509-AC08-9A23160265A6}" dt="2024-11-13T20:03:18.462" v="1840" actId="1076"/>
          <ac:spMkLst>
            <pc:docMk/>
            <pc:sldMk cId="2142563694" sldId="263"/>
            <ac:spMk id="2" creationId="{23DF816E-D722-7EDF-3BD7-7C15E62D1717}"/>
          </ac:spMkLst>
        </pc:spChg>
        <pc:spChg chg="mod">
          <ac:chgData name="Stephanie Schaffer" userId="6c6ece06-e27e-449c-bfd5-0eae8ff90f17" providerId="ADAL" clId="{3CF9705E-4A3A-4509-AC08-9A23160265A6}" dt="2024-11-13T20:05:33.216" v="1850" actId="1076"/>
          <ac:spMkLst>
            <pc:docMk/>
            <pc:sldMk cId="2142563694" sldId="263"/>
            <ac:spMk id="3" creationId="{52817A3A-7D30-52A5-4729-D190B2182EA4}"/>
          </ac:spMkLst>
        </pc:spChg>
        <pc:spChg chg="mod">
          <ac:chgData name="Stephanie Schaffer" userId="6c6ece06-e27e-449c-bfd5-0eae8ff90f17" providerId="ADAL" clId="{3CF9705E-4A3A-4509-AC08-9A23160265A6}" dt="2024-11-13T20:05:22.204" v="1848" actId="1076"/>
          <ac:spMkLst>
            <pc:docMk/>
            <pc:sldMk cId="2142563694" sldId="263"/>
            <ac:spMk id="4" creationId="{9D623267-D0CE-6FC1-B5CC-8A523F8E7095}"/>
          </ac:spMkLst>
        </pc:spChg>
        <pc:spChg chg="add mod">
          <ac:chgData name="Stephanie Schaffer" userId="6c6ece06-e27e-449c-bfd5-0eae8ff90f17" providerId="ADAL" clId="{3CF9705E-4A3A-4509-AC08-9A23160265A6}" dt="2024-11-13T20:06:08.349" v="1852" actId="1076"/>
          <ac:spMkLst>
            <pc:docMk/>
            <pc:sldMk cId="2142563694" sldId="263"/>
            <ac:spMk id="5" creationId="{5F74487E-5417-AAC9-FD3F-78CE6F5AA877}"/>
          </ac:spMkLst>
        </pc:spChg>
        <pc:picChg chg="del mod">
          <ac:chgData name="Stephanie Schaffer" userId="6c6ece06-e27e-449c-bfd5-0eae8ff90f17" providerId="ADAL" clId="{3CF9705E-4A3A-4509-AC08-9A23160265A6}" dt="2024-11-13T19:56:50.351" v="1802" actId="478"/>
          <ac:picMkLst>
            <pc:docMk/>
            <pc:sldMk cId="2142563694" sldId="263"/>
            <ac:picMk id="7" creationId="{DA40733B-755A-F84D-373F-2218DEBDCF74}"/>
          </ac:picMkLst>
        </pc:picChg>
        <pc:picChg chg="add mod ord modCrop">
          <ac:chgData name="Stephanie Schaffer" userId="6c6ece06-e27e-449c-bfd5-0eae8ff90f17" providerId="ADAL" clId="{3CF9705E-4A3A-4509-AC08-9A23160265A6}" dt="2024-11-13T19:59:55.973" v="1814" actId="14100"/>
          <ac:picMkLst>
            <pc:docMk/>
            <pc:sldMk cId="2142563694" sldId="263"/>
            <ac:picMk id="8" creationId="{3D08D06C-E07E-37E4-4674-372C19007FD1}"/>
          </ac:picMkLst>
        </pc:picChg>
        <pc:picChg chg="add mod">
          <ac:chgData name="Stephanie Schaffer" userId="6c6ece06-e27e-449c-bfd5-0eae8ff90f17" providerId="ADAL" clId="{3CF9705E-4A3A-4509-AC08-9A23160265A6}" dt="2024-11-13T20:03:11.378" v="1839" actId="1076"/>
          <ac:picMkLst>
            <pc:docMk/>
            <pc:sldMk cId="2142563694" sldId="263"/>
            <ac:picMk id="10" creationId="{79AFB651-6F71-A6E7-3DA9-3C4C6EA668CB}"/>
          </ac:picMkLst>
        </pc:picChg>
      </pc:sldChg>
      <pc:sldChg chg="modSp mod">
        <pc:chgData name="Stephanie Schaffer" userId="6c6ece06-e27e-449c-bfd5-0eae8ff90f17" providerId="ADAL" clId="{3CF9705E-4A3A-4509-AC08-9A23160265A6}" dt="2024-11-13T19:32:12.968" v="1657" actId="20577"/>
        <pc:sldMkLst>
          <pc:docMk/>
          <pc:sldMk cId="3690670857" sldId="264"/>
        </pc:sldMkLst>
        <pc:spChg chg="mod">
          <ac:chgData name="Stephanie Schaffer" userId="6c6ece06-e27e-449c-bfd5-0eae8ff90f17" providerId="ADAL" clId="{3CF9705E-4A3A-4509-AC08-9A23160265A6}" dt="2024-11-13T18:06:38.581" v="917" actId="113"/>
          <ac:spMkLst>
            <pc:docMk/>
            <pc:sldMk cId="3690670857" sldId="264"/>
            <ac:spMk id="2" creationId="{6A1E9984-D490-559C-C71F-9F9C9F7D5ED9}"/>
          </ac:spMkLst>
        </pc:spChg>
        <pc:spChg chg="mod">
          <ac:chgData name="Stephanie Schaffer" userId="6c6ece06-e27e-449c-bfd5-0eae8ff90f17" providerId="ADAL" clId="{3CF9705E-4A3A-4509-AC08-9A23160265A6}" dt="2024-11-13T19:32:12.968" v="1657" actId="20577"/>
          <ac:spMkLst>
            <pc:docMk/>
            <pc:sldMk cId="3690670857" sldId="264"/>
            <ac:spMk id="4" creationId="{9D623267-D0CE-6FC1-B5CC-8A523F8E7095}"/>
          </ac:spMkLst>
        </pc:spChg>
        <pc:spChg chg="mod">
          <ac:chgData name="Stephanie Schaffer" userId="6c6ece06-e27e-449c-bfd5-0eae8ff90f17" providerId="ADAL" clId="{3CF9705E-4A3A-4509-AC08-9A23160265A6}" dt="2024-11-13T18:06:57.028" v="919" actId="1076"/>
          <ac:spMkLst>
            <pc:docMk/>
            <pc:sldMk cId="3690670857" sldId="264"/>
            <ac:spMk id="5" creationId="{C78B72BB-D9BA-9A6C-2DAD-996E7BAB511D}"/>
          </ac:spMkLst>
        </pc:spChg>
        <pc:picChg chg="mod">
          <ac:chgData name="Stephanie Schaffer" userId="6c6ece06-e27e-449c-bfd5-0eae8ff90f17" providerId="ADAL" clId="{3CF9705E-4A3A-4509-AC08-9A23160265A6}" dt="2024-11-13T18:07:10.533" v="922" actId="1076"/>
          <ac:picMkLst>
            <pc:docMk/>
            <pc:sldMk cId="3690670857" sldId="264"/>
            <ac:picMk id="7" creationId="{DA40733B-755A-F84D-373F-2218DEBDCF74}"/>
          </ac:picMkLst>
        </pc:picChg>
      </pc:sldChg>
      <pc:sldChg chg="delSp modSp mod">
        <pc:chgData name="Stephanie Schaffer" userId="6c6ece06-e27e-449c-bfd5-0eae8ff90f17" providerId="ADAL" clId="{3CF9705E-4A3A-4509-AC08-9A23160265A6}" dt="2024-11-13T19:31:52.450" v="1651" actId="20577"/>
        <pc:sldMkLst>
          <pc:docMk/>
          <pc:sldMk cId="2266311592" sldId="265"/>
        </pc:sldMkLst>
        <pc:spChg chg="mod">
          <ac:chgData name="Stephanie Schaffer" userId="6c6ece06-e27e-449c-bfd5-0eae8ff90f17" providerId="ADAL" clId="{3CF9705E-4A3A-4509-AC08-9A23160265A6}" dt="2024-11-13T18:15:18.861" v="970" actId="14100"/>
          <ac:spMkLst>
            <pc:docMk/>
            <pc:sldMk cId="2266311592" sldId="265"/>
            <ac:spMk id="2" creationId="{29FA1CD2-33B6-EEAA-6158-97D116AEE4AC}"/>
          </ac:spMkLst>
        </pc:spChg>
        <pc:spChg chg="mod">
          <ac:chgData name="Stephanie Schaffer" userId="6c6ece06-e27e-449c-bfd5-0eae8ff90f17" providerId="ADAL" clId="{3CF9705E-4A3A-4509-AC08-9A23160265A6}" dt="2024-11-13T19:31:52.450" v="1651" actId="20577"/>
          <ac:spMkLst>
            <pc:docMk/>
            <pc:sldMk cId="2266311592" sldId="265"/>
            <ac:spMk id="4" creationId="{9D623267-D0CE-6FC1-B5CC-8A523F8E7095}"/>
          </ac:spMkLst>
        </pc:spChg>
        <pc:spChg chg="mod">
          <ac:chgData name="Stephanie Schaffer" userId="6c6ece06-e27e-449c-bfd5-0eae8ff90f17" providerId="ADAL" clId="{3CF9705E-4A3A-4509-AC08-9A23160265A6}" dt="2024-11-13T18:16:05.365" v="975" actId="1076"/>
          <ac:spMkLst>
            <pc:docMk/>
            <pc:sldMk cId="2266311592" sldId="265"/>
            <ac:spMk id="5" creationId="{6D155244-727D-BDDB-D024-A15C45B155CE}"/>
          </ac:spMkLst>
        </pc:spChg>
        <pc:picChg chg="del">
          <ac:chgData name="Stephanie Schaffer" userId="6c6ece06-e27e-449c-bfd5-0eae8ff90f17" providerId="ADAL" clId="{3CF9705E-4A3A-4509-AC08-9A23160265A6}" dt="2024-11-13T18:15:25.525" v="971" actId="478"/>
          <ac:picMkLst>
            <pc:docMk/>
            <pc:sldMk cId="2266311592" sldId="265"/>
            <ac:picMk id="7" creationId="{DA40733B-755A-F84D-373F-2218DEBDCF74}"/>
          </ac:picMkLst>
        </pc:picChg>
        <pc:picChg chg="mod">
          <ac:chgData name="Stephanie Schaffer" userId="6c6ece06-e27e-449c-bfd5-0eae8ff90f17" providerId="ADAL" clId="{3CF9705E-4A3A-4509-AC08-9A23160265A6}" dt="2024-11-13T18:20:15.859" v="976" actId="1076"/>
          <ac:picMkLst>
            <pc:docMk/>
            <pc:sldMk cId="2266311592" sldId="265"/>
            <ac:picMk id="9" creationId="{2496FF0D-8FB3-9BD5-0CDF-8CD66D52867C}"/>
          </ac:picMkLst>
        </pc:picChg>
      </pc:sldChg>
      <pc:sldChg chg="addSp delSp modSp mod ord">
        <pc:chgData name="Stephanie Schaffer" userId="6c6ece06-e27e-449c-bfd5-0eae8ff90f17" providerId="ADAL" clId="{3CF9705E-4A3A-4509-AC08-9A23160265A6}" dt="2024-11-13T19:32:17.002" v="1660" actId="20577"/>
        <pc:sldMkLst>
          <pc:docMk/>
          <pc:sldMk cId="1608461698" sldId="266"/>
        </pc:sldMkLst>
        <pc:spChg chg="mod">
          <ac:chgData name="Stephanie Schaffer" userId="6c6ece06-e27e-449c-bfd5-0eae8ff90f17" providerId="ADAL" clId="{3CF9705E-4A3A-4509-AC08-9A23160265A6}" dt="2024-11-13T18:04:06.622" v="888" actId="1076"/>
          <ac:spMkLst>
            <pc:docMk/>
            <pc:sldMk cId="1608461698" sldId="266"/>
            <ac:spMk id="2" creationId="{73B82B5E-1978-9C98-FB17-8904878D3725}"/>
          </ac:spMkLst>
        </pc:spChg>
        <pc:spChg chg="add del mod">
          <ac:chgData name="Stephanie Schaffer" userId="6c6ece06-e27e-449c-bfd5-0eae8ff90f17" providerId="ADAL" clId="{3CF9705E-4A3A-4509-AC08-9A23160265A6}" dt="2024-11-13T18:02:14.403" v="876" actId="21"/>
          <ac:spMkLst>
            <pc:docMk/>
            <pc:sldMk cId="1608461698" sldId="266"/>
            <ac:spMk id="3" creationId="{52817A3A-7D30-52A5-4729-D190B2182EA4}"/>
          </ac:spMkLst>
        </pc:spChg>
        <pc:spChg chg="mod">
          <ac:chgData name="Stephanie Schaffer" userId="6c6ece06-e27e-449c-bfd5-0eae8ff90f17" providerId="ADAL" clId="{3CF9705E-4A3A-4509-AC08-9A23160265A6}" dt="2024-11-13T19:32:17.002" v="1660" actId="20577"/>
          <ac:spMkLst>
            <pc:docMk/>
            <pc:sldMk cId="1608461698" sldId="266"/>
            <ac:spMk id="4" creationId="{9D623267-D0CE-6FC1-B5CC-8A523F8E7095}"/>
          </ac:spMkLst>
        </pc:spChg>
        <pc:spChg chg="mod">
          <ac:chgData name="Stephanie Schaffer" userId="6c6ece06-e27e-449c-bfd5-0eae8ff90f17" providerId="ADAL" clId="{3CF9705E-4A3A-4509-AC08-9A23160265A6}" dt="2024-11-13T18:05:44.128" v="910" actId="1076"/>
          <ac:spMkLst>
            <pc:docMk/>
            <pc:sldMk cId="1608461698" sldId="266"/>
            <ac:spMk id="5" creationId="{BF819DC3-4363-4AE4-6F2E-D0B16A6B802E}"/>
          </ac:spMkLst>
        </pc:spChg>
        <pc:spChg chg="add del mod">
          <ac:chgData name="Stephanie Schaffer" userId="6c6ece06-e27e-449c-bfd5-0eae8ff90f17" providerId="ADAL" clId="{3CF9705E-4A3A-4509-AC08-9A23160265A6}" dt="2024-11-13T17:51:49.432" v="473"/>
          <ac:spMkLst>
            <pc:docMk/>
            <pc:sldMk cId="1608461698" sldId="266"/>
            <ac:spMk id="7" creationId="{276D10F4-E977-FEFC-728B-1CFB540E8EA9}"/>
          </ac:spMkLst>
        </pc:spChg>
        <pc:spChg chg="add mod">
          <ac:chgData name="Stephanie Schaffer" userId="6c6ece06-e27e-449c-bfd5-0eae8ff90f17" providerId="ADAL" clId="{3CF9705E-4A3A-4509-AC08-9A23160265A6}" dt="2024-11-13T17:59:29.247" v="536" actId="1076"/>
          <ac:spMkLst>
            <pc:docMk/>
            <pc:sldMk cId="1608461698" sldId="266"/>
            <ac:spMk id="8" creationId="{2210C3D1-ED21-6C66-9F4C-80569FD95A4D}"/>
          </ac:spMkLst>
        </pc:spChg>
        <pc:spChg chg="add del mod">
          <ac:chgData name="Stephanie Schaffer" userId="6c6ece06-e27e-449c-bfd5-0eae8ff90f17" providerId="ADAL" clId="{3CF9705E-4A3A-4509-AC08-9A23160265A6}" dt="2024-11-13T17:59:29.058" v="535" actId="21"/>
          <ac:spMkLst>
            <pc:docMk/>
            <pc:sldMk cId="1608461698" sldId="266"/>
            <ac:spMk id="10" creationId="{CF43AD17-1F32-B613-58C5-3F8231A163A6}"/>
          </ac:spMkLst>
        </pc:spChg>
        <pc:spChg chg="add mod">
          <ac:chgData name="Stephanie Schaffer" userId="6c6ece06-e27e-449c-bfd5-0eae8ff90f17" providerId="ADAL" clId="{3CF9705E-4A3A-4509-AC08-9A23160265A6}" dt="2024-11-13T18:06:21.437" v="916" actId="14100"/>
          <ac:spMkLst>
            <pc:docMk/>
            <pc:sldMk cId="1608461698" sldId="266"/>
            <ac:spMk id="11" creationId="{90D2ADE0-6953-BF4B-1243-DCC78B444286}"/>
          </ac:spMkLst>
        </pc:spChg>
        <pc:spChg chg="add del mod">
          <ac:chgData name="Stephanie Schaffer" userId="6c6ece06-e27e-449c-bfd5-0eae8ff90f17" providerId="ADAL" clId="{3CF9705E-4A3A-4509-AC08-9A23160265A6}" dt="2024-11-13T18:02:28.126" v="878" actId="21"/>
          <ac:spMkLst>
            <pc:docMk/>
            <pc:sldMk cId="1608461698" sldId="266"/>
            <ac:spMk id="13" creationId="{E7184170-6882-B370-428C-00F089B61056}"/>
          </ac:spMkLst>
        </pc:spChg>
        <pc:picChg chg="mod">
          <ac:chgData name="Stephanie Schaffer" userId="6c6ece06-e27e-449c-bfd5-0eae8ff90f17" providerId="ADAL" clId="{3CF9705E-4A3A-4509-AC08-9A23160265A6}" dt="2024-11-13T18:05:56.789" v="912" actId="1076"/>
          <ac:picMkLst>
            <pc:docMk/>
            <pc:sldMk cId="1608461698" sldId="266"/>
            <ac:picMk id="6" creationId="{19A03746-613F-E4B3-4A44-715A6DD23EA3}"/>
          </ac:picMkLst>
        </pc:picChg>
        <pc:picChg chg="del">
          <ac:chgData name="Stephanie Schaffer" userId="6c6ece06-e27e-449c-bfd5-0eae8ff90f17" providerId="ADAL" clId="{3CF9705E-4A3A-4509-AC08-9A23160265A6}" dt="2024-11-13T17:38:45.041" v="188" actId="478"/>
          <ac:picMkLst>
            <pc:docMk/>
            <pc:sldMk cId="1608461698" sldId="266"/>
            <ac:picMk id="7" creationId="{DA40733B-755A-F84D-373F-2218DEBDCF74}"/>
          </ac:picMkLst>
        </pc:picChg>
      </pc:sldChg>
      <pc:sldChg chg="addSp delSp modSp mod">
        <pc:chgData name="Stephanie Schaffer" userId="6c6ece06-e27e-449c-bfd5-0eae8ff90f17" providerId="ADAL" clId="{3CF9705E-4A3A-4509-AC08-9A23160265A6}" dt="2024-11-13T19:31:35.696" v="1646" actId="20577"/>
        <pc:sldMkLst>
          <pc:docMk/>
          <pc:sldMk cId="1478948180" sldId="267"/>
        </pc:sldMkLst>
        <pc:spChg chg="mod">
          <ac:chgData name="Stephanie Schaffer" userId="6c6ece06-e27e-449c-bfd5-0eae8ff90f17" providerId="ADAL" clId="{3CF9705E-4A3A-4509-AC08-9A23160265A6}" dt="2024-11-13T19:31:35.696" v="1646" actId="20577"/>
          <ac:spMkLst>
            <pc:docMk/>
            <pc:sldMk cId="1478948180" sldId="267"/>
            <ac:spMk id="4" creationId="{9D623267-D0CE-6FC1-B5CC-8A523F8E7095}"/>
          </ac:spMkLst>
        </pc:spChg>
        <pc:spChg chg="mod">
          <ac:chgData name="Stephanie Schaffer" userId="6c6ece06-e27e-449c-bfd5-0eae8ff90f17" providerId="ADAL" clId="{3CF9705E-4A3A-4509-AC08-9A23160265A6}" dt="2024-11-13T18:11:43.541" v="952" actId="207"/>
          <ac:spMkLst>
            <pc:docMk/>
            <pc:sldMk cId="1478948180" sldId="267"/>
            <ac:spMk id="15" creationId="{90921FF6-7437-D80E-4DC7-C6930B64E6E0}"/>
          </ac:spMkLst>
        </pc:spChg>
        <pc:picChg chg="mod">
          <ac:chgData name="Stephanie Schaffer" userId="6c6ece06-e27e-449c-bfd5-0eae8ff90f17" providerId="ADAL" clId="{3CF9705E-4A3A-4509-AC08-9A23160265A6}" dt="2024-11-13T18:14:30.813" v="966" actId="1440"/>
          <ac:picMkLst>
            <pc:docMk/>
            <pc:sldMk cId="1478948180" sldId="267"/>
            <ac:picMk id="5" creationId="{D99789E6-B024-0465-8D7F-7A2601226FA4}"/>
          </ac:picMkLst>
        </pc:picChg>
        <pc:picChg chg="del">
          <ac:chgData name="Stephanie Schaffer" userId="6c6ece06-e27e-449c-bfd5-0eae8ff90f17" providerId="ADAL" clId="{3CF9705E-4A3A-4509-AC08-9A23160265A6}" dt="2024-11-13T18:08:25.058" v="929" actId="478"/>
          <ac:picMkLst>
            <pc:docMk/>
            <pc:sldMk cId="1478948180" sldId="267"/>
            <ac:picMk id="7" creationId="{DA40733B-755A-F84D-373F-2218DEBDCF74}"/>
          </ac:picMkLst>
        </pc:picChg>
        <pc:picChg chg="del">
          <ac:chgData name="Stephanie Schaffer" userId="6c6ece06-e27e-449c-bfd5-0eae8ff90f17" providerId="ADAL" clId="{3CF9705E-4A3A-4509-AC08-9A23160265A6}" dt="2024-11-13T18:09:34.624" v="941" actId="478"/>
          <ac:picMkLst>
            <pc:docMk/>
            <pc:sldMk cId="1478948180" sldId="267"/>
            <ac:picMk id="9" creationId="{6D825B36-D267-6812-CC61-D54A15F8A8DE}"/>
          </ac:picMkLst>
        </pc:picChg>
        <pc:picChg chg="del mod">
          <ac:chgData name="Stephanie Schaffer" userId="6c6ece06-e27e-449c-bfd5-0eae8ff90f17" providerId="ADAL" clId="{3CF9705E-4A3A-4509-AC08-9A23160265A6}" dt="2024-11-13T18:12:37.497" v="955" actId="478"/>
          <ac:picMkLst>
            <pc:docMk/>
            <pc:sldMk cId="1478948180" sldId="267"/>
            <ac:picMk id="12" creationId="{7CCF5A2D-2AF4-C394-B7D8-C537F3CDB2D8}"/>
          </ac:picMkLst>
        </pc:picChg>
        <pc:picChg chg="mod">
          <ac:chgData name="Stephanie Schaffer" userId="6c6ece06-e27e-449c-bfd5-0eae8ff90f17" providerId="ADAL" clId="{3CF9705E-4A3A-4509-AC08-9A23160265A6}" dt="2024-11-13T18:14:19.215" v="965" actId="1076"/>
          <ac:picMkLst>
            <pc:docMk/>
            <pc:sldMk cId="1478948180" sldId="267"/>
            <ac:picMk id="14" creationId="{008D023F-D26D-28F3-20A7-1D0D6146969C}"/>
          </ac:picMkLst>
        </pc:picChg>
        <pc:picChg chg="add mod">
          <ac:chgData name="Stephanie Schaffer" userId="6c6ece06-e27e-449c-bfd5-0eae8ff90f17" providerId="ADAL" clId="{3CF9705E-4A3A-4509-AC08-9A23160265A6}" dt="2024-11-13T18:10:51.664" v="949" actId="1076"/>
          <ac:picMkLst>
            <pc:docMk/>
            <pc:sldMk cId="1478948180" sldId="267"/>
            <ac:picMk id="1026" creationId="{736BF98C-34B9-5566-3FEC-376E88ACD11C}"/>
          </ac:picMkLst>
        </pc:picChg>
        <pc:picChg chg="add mod">
          <ac:chgData name="Stephanie Schaffer" userId="6c6ece06-e27e-449c-bfd5-0eae8ff90f17" providerId="ADAL" clId="{3CF9705E-4A3A-4509-AC08-9A23160265A6}" dt="2024-11-13T18:12:55.716" v="959" actId="1076"/>
          <ac:picMkLst>
            <pc:docMk/>
            <pc:sldMk cId="1478948180" sldId="267"/>
            <ac:picMk id="1028" creationId="{A6D881CB-9BB8-B60B-7E4F-E82C28AB45C6}"/>
          </ac:picMkLst>
        </pc:picChg>
        <pc:picChg chg="add del">
          <ac:chgData name="Stephanie Schaffer" userId="6c6ece06-e27e-449c-bfd5-0eae8ff90f17" providerId="ADAL" clId="{3CF9705E-4A3A-4509-AC08-9A23160265A6}" dt="2024-11-13T18:13:38.835" v="961" actId="478"/>
          <ac:picMkLst>
            <pc:docMk/>
            <pc:sldMk cId="1478948180" sldId="267"/>
            <ac:picMk id="1030" creationId="{FC1EE8BF-A7F8-7CC3-B950-6F5DD75166AA}"/>
          </ac:picMkLst>
        </pc:picChg>
      </pc:sldChg>
      <pc:sldChg chg="delSp modSp add del mod ord">
        <pc:chgData name="Stephanie Schaffer" userId="6c6ece06-e27e-449c-bfd5-0eae8ff90f17" providerId="ADAL" clId="{3CF9705E-4A3A-4509-AC08-9A23160265A6}" dt="2024-11-13T19:50:34.297" v="1777" actId="1076"/>
        <pc:sldMkLst>
          <pc:docMk/>
          <pc:sldMk cId="3759449338" sldId="268"/>
        </pc:sldMkLst>
        <pc:spChg chg="mod">
          <ac:chgData name="Stephanie Schaffer" userId="6c6ece06-e27e-449c-bfd5-0eae8ff90f17" providerId="ADAL" clId="{3CF9705E-4A3A-4509-AC08-9A23160265A6}" dt="2024-11-13T19:27:32.130" v="1490" actId="115"/>
          <ac:spMkLst>
            <pc:docMk/>
            <pc:sldMk cId="3759449338" sldId="268"/>
            <ac:spMk id="4" creationId="{9D623267-D0CE-6FC1-B5CC-8A523F8E7095}"/>
          </ac:spMkLst>
        </pc:spChg>
        <pc:spChg chg="mod">
          <ac:chgData name="Stephanie Schaffer" userId="6c6ece06-e27e-449c-bfd5-0eae8ff90f17" providerId="ADAL" clId="{3CF9705E-4A3A-4509-AC08-9A23160265A6}" dt="2024-11-13T19:50:34.297" v="1777" actId="1076"/>
          <ac:spMkLst>
            <pc:docMk/>
            <pc:sldMk cId="3759449338" sldId="268"/>
            <ac:spMk id="5" creationId="{7DCBD7B1-6FC6-7239-31C8-6F4B0F067353}"/>
          </ac:spMkLst>
        </pc:spChg>
        <pc:spChg chg="del mod">
          <ac:chgData name="Stephanie Schaffer" userId="6c6ece06-e27e-449c-bfd5-0eae8ff90f17" providerId="ADAL" clId="{3CF9705E-4A3A-4509-AC08-9A23160265A6}" dt="2024-11-13T19:28:08.605" v="1498" actId="21"/>
          <ac:spMkLst>
            <pc:docMk/>
            <pc:sldMk cId="3759449338" sldId="268"/>
            <ac:spMk id="12" creationId="{0844E7FD-B053-5477-8C7F-FB644265193C}"/>
          </ac:spMkLst>
        </pc:spChg>
      </pc:sldChg>
      <pc:sldChg chg="delSp modSp add del mod">
        <pc:chgData name="Stephanie Schaffer" userId="6c6ece06-e27e-449c-bfd5-0eae8ff90f17" providerId="ADAL" clId="{3CF9705E-4A3A-4509-AC08-9A23160265A6}" dt="2024-11-13T19:46:43.181" v="1775" actId="1076"/>
        <pc:sldMkLst>
          <pc:docMk/>
          <pc:sldMk cId="4015419130" sldId="269"/>
        </pc:sldMkLst>
        <pc:spChg chg="mod">
          <ac:chgData name="Stephanie Schaffer" userId="6c6ece06-e27e-449c-bfd5-0eae8ff90f17" providerId="ADAL" clId="{3CF9705E-4A3A-4509-AC08-9A23160265A6}" dt="2024-11-13T19:45:03.478" v="1774" actId="1076"/>
          <ac:spMkLst>
            <pc:docMk/>
            <pc:sldMk cId="4015419130" sldId="269"/>
            <ac:spMk id="2" creationId="{738B900F-2684-2EEB-3803-DC8FC3254DA9}"/>
          </ac:spMkLst>
        </pc:spChg>
        <pc:spChg chg="mod">
          <ac:chgData name="Stephanie Schaffer" userId="6c6ece06-e27e-449c-bfd5-0eae8ff90f17" providerId="ADAL" clId="{3CF9705E-4A3A-4509-AC08-9A23160265A6}" dt="2024-11-13T19:31:44.695" v="1648" actId="20577"/>
          <ac:spMkLst>
            <pc:docMk/>
            <pc:sldMk cId="4015419130" sldId="269"/>
            <ac:spMk id="4" creationId="{9D623267-D0CE-6FC1-B5CC-8A523F8E7095}"/>
          </ac:spMkLst>
        </pc:spChg>
        <pc:spChg chg="mod">
          <ac:chgData name="Stephanie Schaffer" userId="6c6ece06-e27e-449c-bfd5-0eae8ff90f17" providerId="ADAL" clId="{3CF9705E-4A3A-4509-AC08-9A23160265A6}" dt="2024-11-13T19:46:43.181" v="1775" actId="1076"/>
          <ac:spMkLst>
            <pc:docMk/>
            <pc:sldMk cId="4015419130" sldId="269"/>
            <ac:spMk id="5" creationId="{849AAF1C-1DD7-2D62-215E-93186D30964D}"/>
          </ac:spMkLst>
        </pc:spChg>
        <pc:picChg chg="del mod">
          <ac:chgData name="Stephanie Schaffer" userId="6c6ece06-e27e-449c-bfd5-0eae8ff90f17" providerId="ADAL" clId="{3CF9705E-4A3A-4509-AC08-9A23160265A6}" dt="2024-11-13T17:37:22.915" v="179" actId="478"/>
          <ac:picMkLst>
            <pc:docMk/>
            <pc:sldMk cId="4015419130" sldId="269"/>
            <ac:picMk id="7" creationId="{DA40733B-755A-F84D-373F-2218DEBDCF74}"/>
          </ac:picMkLst>
        </pc:picChg>
      </pc:sldChg>
      <pc:sldChg chg="modSp mod modAnim">
        <pc:chgData name="Stephanie Schaffer" userId="6c6ece06-e27e-449c-bfd5-0eae8ff90f17" providerId="ADAL" clId="{3CF9705E-4A3A-4509-AC08-9A23160265A6}" dt="2024-11-13T19:27:41.226" v="1492" actId="20577"/>
        <pc:sldMkLst>
          <pc:docMk/>
          <pc:sldMk cId="2019927891" sldId="270"/>
        </pc:sldMkLst>
        <pc:spChg chg="mod">
          <ac:chgData name="Stephanie Schaffer" userId="6c6ece06-e27e-449c-bfd5-0eae8ff90f17" providerId="ADAL" clId="{3CF9705E-4A3A-4509-AC08-9A23160265A6}" dt="2024-11-13T19:27:41.226" v="1492" actId="20577"/>
          <ac:spMkLst>
            <pc:docMk/>
            <pc:sldMk cId="2019927891" sldId="270"/>
            <ac:spMk id="4" creationId="{9D623267-D0CE-6FC1-B5CC-8A523F8E7095}"/>
          </ac:spMkLst>
        </pc:spChg>
        <pc:spChg chg="mod">
          <ac:chgData name="Stephanie Schaffer" userId="6c6ece06-e27e-449c-bfd5-0eae8ff90f17" providerId="ADAL" clId="{3CF9705E-4A3A-4509-AC08-9A23160265A6}" dt="2024-11-13T18:08:07.194" v="928" actId="122"/>
          <ac:spMkLst>
            <pc:docMk/>
            <pc:sldMk cId="2019927891" sldId="270"/>
            <ac:spMk id="6" creationId="{5438038D-4387-5A2B-9EB9-E6C51F31B7D3}"/>
          </ac:spMkLst>
        </pc:spChg>
      </pc:sldChg>
      <pc:sldChg chg="modSp mod">
        <pc:chgData name="Stephanie Schaffer" userId="6c6ece06-e27e-449c-bfd5-0eae8ff90f17" providerId="ADAL" clId="{3CF9705E-4A3A-4509-AC08-9A23160265A6}" dt="2024-11-13T16:22:01.687" v="32" actId="20577"/>
        <pc:sldMkLst>
          <pc:docMk/>
          <pc:sldMk cId="3813431974" sldId="271"/>
        </pc:sldMkLst>
        <pc:spChg chg="mod">
          <ac:chgData name="Stephanie Schaffer" userId="6c6ece06-e27e-449c-bfd5-0eae8ff90f17" providerId="ADAL" clId="{3CF9705E-4A3A-4509-AC08-9A23160265A6}" dt="2024-11-13T16:22:01.687" v="32" actId="20577"/>
          <ac:spMkLst>
            <pc:docMk/>
            <pc:sldMk cId="3813431974" sldId="271"/>
            <ac:spMk id="21" creationId="{DD76C509-D230-2190-BD02-585966C05D8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CACAF6E-F740-7F6A-22E1-95C943A766A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C67FB1-8ED5-251E-5FBE-B938E52183C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18FD42B-2969-47E0-A004-6EAB9A212EF7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EA0553-92C1-5E72-186F-FF78880EBB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C9F472-68EB-F30C-86C4-8C656A55C61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C541B61-B84F-49B0-A86E-202A484D0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534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CAB64C4-CBEA-4FD5-BE3C-7C5D56361895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961E047-3371-4CF7-B659-DA2529F66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0842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EAB0B-EB68-1448-5FAB-BA839F79A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97D5A3-7860-0D38-C946-96E2D8E871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128A0A-D8D4-A505-729C-08C36A931A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DBB5C0-AC47-0DBA-1A4B-2B6BCEF8BD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1E047-3371-4CF7-B659-DA2529F669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69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1E047-3371-4CF7-B659-DA2529F6699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701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1E047-3371-4CF7-B659-DA2529F6699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72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1E047-3371-4CF7-B659-DA2529F6699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525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1E047-3371-4CF7-B659-DA2529F6699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656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1E047-3371-4CF7-B659-DA2529F6699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819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1E047-3371-4CF7-B659-DA2529F6699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15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89306-4FC7-4513-B570-ECEF08B111A0}" type="datetime1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107C-E16D-4CEC-9C78-BE3A7220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639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71AC4-3041-4868-96AA-F63811C429F4}" type="datetime1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107C-E16D-4CEC-9C78-BE3A7220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70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ED113-59FF-4B20-858F-355E85F82C32}" type="datetime1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107C-E16D-4CEC-9C78-BE3A7220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971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EF38B-A43E-487A-A040-140236736718}" type="datetime1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107C-E16D-4CEC-9C78-BE3A7220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64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7ED8B-6691-4714-A7D6-2EDAE49DF2AC}" type="datetime1">
              <a:rPr lang="en-US" smtClean="0"/>
              <a:t>11/13/2024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107C-E16D-4CEC-9C78-BE3A7220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863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8EC4C-9A82-4D0E-9BE1-58830E7D4DFB}" type="datetime1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107C-E16D-4CEC-9C78-BE3A7220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83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30C96-2ACA-40C4-BF7E-328CE22D7CA5}" type="datetime1">
              <a:rPr lang="en-US" smtClean="0"/>
              <a:t>11/13/2024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107C-E16D-4CEC-9C78-BE3A7220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403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0906F-545B-4A92-800A-122ED63AE43D}" type="datetime1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107C-E16D-4CEC-9C78-BE3A7220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569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DE9EC7DC-AF9B-4C57-8D34-D4B9442B6639}" type="datetime1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F84E107C-E16D-4CEC-9C78-BE3A7220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540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EAAA8-ADF3-4C1A-B78D-2F496E42DF8D}" type="datetime1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107C-E16D-4CEC-9C78-BE3A7220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557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B218-C7A4-4121-AB3C-1F7E45C78D5A}" type="datetime1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107C-E16D-4CEC-9C78-BE3A7220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58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4629-2C02-4242-A79D-421664CCCF9E}" type="datetime1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107C-E16D-4CEC-9C78-BE3A7220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231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0F60-04A9-4D4E-BF17-76A01235EADC}" type="datetime1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107C-E16D-4CEC-9C78-BE3A7220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2492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08C2-841C-4C75-B101-7A98D371BFA7}" type="datetime1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107C-E16D-4CEC-9C78-BE3A7220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034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CA336-B8CC-4091-AA54-D5C8C02ED5B5}" type="datetime1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107C-E16D-4CEC-9C78-BE3A7220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045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A20C-02CA-459A-97D2-AE817BBEE75B}" type="datetime1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107C-E16D-4CEC-9C78-BE3A7220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813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0934D-102E-4DB0-B4A7-095060DAB9AE}" type="datetime1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107C-E16D-4CEC-9C78-BE3A7220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694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F51BAA75-825D-424C-9EAA-DB9BD6633B0D}" type="datetime1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F84E107C-E16D-4CEC-9C78-BE3A72202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287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ngall.com/rejected-stamp-png/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http://careers.stackoverflow.com/company/availity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uoteinspector.com/images/car-insurance/claim-approved-denied/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SSCHAFFER@FOCUSEDBILLING.CO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mputer script on a screen">
            <a:extLst>
              <a:ext uri="{FF2B5EF4-FFF2-40B4-BE49-F238E27FC236}">
                <a16:creationId xmlns:a16="http://schemas.microsoft.com/office/drawing/2014/main" id="{BD597414-9D0D-42FE-3E54-FEF78DF50E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017" b="87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 useBgFill="1">
        <p:nvSpPr>
          <p:cNvPr id="7" name="Rounded Rectangle 9">
            <a:extLst>
              <a:ext uri="{FF2B5EF4-FFF2-40B4-BE49-F238E27FC236}">
                <a16:creationId xmlns:a16="http://schemas.microsoft.com/office/drawing/2014/main" id="{377641A3-0AD1-47C4-888F-5D557BC9C0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96889" y="1846512"/>
            <a:ext cx="8998224" cy="3164976"/>
          </a:xfrm>
          <a:prstGeom prst="roundRect">
            <a:avLst>
              <a:gd name="adj" fmla="val 4629"/>
            </a:avLst>
          </a:prstGeom>
          <a:ln w="44450">
            <a:gradFill>
              <a:gsLst>
                <a:gs pos="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innerShdw blurRad="63500" dist="508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70186D-CB49-73BF-9C55-4C021A6ED3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2007703"/>
            <a:ext cx="8676222" cy="180229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100" b="1"/>
              <a:t>TOP 10</a:t>
            </a:r>
            <a:br>
              <a:rPr lang="en-US" sz="4100" b="1"/>
            </a:br>
            <a:r>
              <a:rPr lang="en-US" sz="4100" b="1"/>
              <a:t> BILLING AND CODING ERRORS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DB8CD2-F938-91CB-26F5-34102EB3E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4012" y="5883275"/>
            <a:ext cx="55116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84E107C-E16D-4CEC-9C78-BE3A7220283C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57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E6336C-EBEE-2AD5-92E0-F9489FBFF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7">
            <a:extLst>
              <a:ext uri="{FF2B5EF4-FFF2-40B4-BE49-F238E27FC236}">
                <a16:creationId xmlns:a16="http://schemas.microsoft.com/office/drawing/2014/main" id="{D82A7942-5631-47FC-9908-0E14371AE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20720"/>
            <a:ext cx="10928687" cy="5593813"/>
          </a:xfrm>
          <a:prstGeom prst="roundRect">
            <a:avLst>
              <a:gd name="adj" fmla="val 3812"/>
            </a:avLst>
          </a:prstGeom>
          <a:solidFill>
            <a:srgbClr val="FFFFFF"/>
          </a:solidFill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883B84-E711-89CB-38D1-7B9467ED59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729" y="920441"/>
            <a:ext cx="4813603" cy="4629978"/>
          </a:xfrm>
          <a:prstGeom prst="rect">
            <a:avLst/>
          </a:prstGeom>
          <a:noFill/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D76C509-D230-2190-BD02-585966C05D86}"/>
              </a:ext>
            </a:extLst>
          </p:cNvPr>
          <p:cNvSpPr txBox="1"/>
          <p:nvPr/>
        </p:nvSpPr>
        <p:spPr>
          <a:xfrm>
            <a:off x="5893333" y="920441"/>
            <a:ext cx="5089978" cy="44268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  <a:p>
            <a:pPr algn="ctr"/>
            <a:endParaRPr lang="en-US">
              <a:solidFill>
                <a:schemeClr val="bg1"/>
              </a:solidFill>
            </a:endParaRPr>
          </a:p>
          <a:p>
            <a:pPr algn="ctr">
              <a:spcBef>
                <a:spcPts val="156"/>
              </a:spcBef>
              <a:spcAft>
                <a:spcPts val="400"/>
              </a:spcAft>
            </a:pPr>
            <a:r>
              <a:rPr lang="en-US">
                <a:solidFill>
                  <a:schemeClr val="bg1"/>
                </a:solidFill>
                <a:latin typeface="Sitka Display" panose="02000505000000020004" pitchFamily="2" charset="0"/>
                <a:cs typeface="Times New Roman" panose="02020603050405020304" pitchFamily="18" charset="0"/>
              </a:rPr>
              <a:t>My name is Stephanie Schaffer and I am the Owner/Founder of Focused Billing and Collections. </a:t>
            </a:r>
          </a:p>
          <a:p>
            <a:pPr algn="ctr">
              <a:spcBef>
                <a:spcPts val="156"/>
              </a:spcBef>
              <a:spcAft>
                <a:spcPts val="400"/>
              </a:spcAft>
            </a:pPr>
            <a:r>
              <a:rPr lang="en-US">
                <a:solidFill>
                  <a:schemeClr val="bg1"/>
                </a:solidFill>
                <a:latin typeface="Sitka Display" panose="02000505000000020004" pitchFamily="2" charset="0"/>
                <a:cs typeface="Times New Roman" panose="02020603050405020304" pitchFamily="18" charset="0"/>
              </a:rPr>
              <a:t>I have over 20 years of experience in the medical field and with medical billing.  I spent the first half of my career working in a very prestigious medical office that covered the tri-state area. I worked side-by-side with Chiropractors, Orthopedic Surgeons, Physical Therapist, Pain Management specialist, etc. </a:t>
            </a:r>
          </a:p>
          <a:p>
            <a:pPr algn="ctr">
              <a:spcBef>
                <a:spcPts val="156"/>
              </a:spcBef>
            </a:pPr>
            <a:r>
              <a:rPr lang="en-US">
                <a:solidFill>
                  <a:schemeClr val="bg1"/>
                </a:solidFill>
                <a:latin typeface="Sitka Display" panose="02000505000000020004" pitchFamily="2" charset="0"/>
                <a:cs typeface="Times New Roman" panose="02020603050405020304" pitchFamily="18" charset="0"/>
              </a:rPr>
              <a:t>I am very grateful for that time in my career. It was the steppingstone to the knowledge I needed to make my company as successful as it is today and I’m excited to share what I know with all of you. </a:t>
            </a:r>
          </a:p>
          <a:p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431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1000">
              <a:srgbClr val="F6F6F6"/>
            </a:gs>
            <a:gs pos="0">
              <a:schemeClr val="tx1"/>
            </a:gs>
            <a:gs pos="56000">
              <a:schemeClr val="tx1">
                <a:lumMod val="65000"/>
              </a:schemeClr>
            </a:gs>
          </a:gsLst>
          <a:lin ang="558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623267-D0CE-6FC1-B5CC-8A523F8E7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534" y="371311"/>
            <a:ext cx="11655756" cy="1615827"/>
          </a:xfrm>
        </p:spPr>
        <p:txBody>
          <a:bodyPr wrap="square">
            <a:noAutofit/>
          </a:bodyPr>
          <a:lstStyle/>
          <a:p>
            <a:pPr>
              <a:spcBef>
                <a:spcPts val="1200"/>
              </a:spcBef>
            </a:pPr>
            <a:r>
              <a:rPr lang="en-US" sz="3300" b="1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1. </a:t>
            </a:r>
            <a:r>
              <a:rPr lang="en-US" sz="3300" b="1" u="sng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INCORRECT PATIENT INFORMATION/ DEMOGRAPHIC ERRORS/ INCORRECT PAYER INFORMATION </a:t>
            </a:r>
            <a:endParaRPr lang="en-US" sz="3300" u="sng"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17A3A-7D30-52A5-4729-D190B2182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 anchor="t" anchorCtr="0"/>
          <a:lstStyle/>
          <a:p>
            <a:pPr marL="0" indent="0">
              <a:buNone/>
            </a:pPr>
            <a:br>
              <a:rPr lang="en-US"/>
            </a:br>
            <a:br>
              <a:rPr lang="en-US"/>
            </a:b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40733B-755A-F84D-373F-2218DEBDCF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073" y="875161"/>
            <a:ext cx="5306678" cy="510767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CBD7B1-6FC6-7239-31C8-6F4B0F067353}"/>
              </a:ext>
            </a:extLst>
          </p:cNvPr>
          <p:cNvSpPr txBox="1"/>
          <p:nvPr/>
        </p:nvSpPr>
        <p:spPr>
          <a:xfrm>
            <a:off x="964736" y="2178779"/>
            <a:ext cx="7793434" cy="3945824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500" b="1" u="sng">
                <a:solidFill>
                  <a:schemeClr val="bg1"/>
                </a:solidFill>
              </a:rPr>
              <a:t>REASONS FOR DENIAL: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>
                <a:solidFill>
                  <a:schemeClr val="bg1"/>
                </a:solidFill>
              </a:rPr>
              <a:t>MISSING PATIENT INFORMATION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>
                <a:solidFill>
                  <a:schemeClr val="bg1"/>
                </a:solidFill>
              </a:rPr>
              <a:t>INCORRECT ADDRESS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>
                <a:solidFill>
                  <a:schemeClr val="bg1"/>
                </a:solidFill>
              </a:rPr>
              <a:t>DATE OF BIRTH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>
                <a:solidFill>
                  <a:schemeClr val="bg1"/>
                </a:solidFill>
              </a:rPr>
              <a:t>SPELLING ERRORS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00" b="1">
                <a:solidFill>
                  <a:schemeClr val="bg1"/>
                </a:solidFill>
              </a:rPr>
              <a:t>BILLING THE WRONG PATIENT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500" b="1">
                <a:solidFill>
                  <a:schemeClr val="bg1"/>
                </a:solidFill>
              </a:rPr>
              <a:t>ASSIGNING WRONG PATIENT TO GUARANTOR</a:t>
            </a:r>
          </a:p>
        </p:txBody>
      </p:sp>
      <p:pic>
        <p:nvPicPr>
          <p:cNvPr id="11" name="Picture 10" descr="A stamp with red text&#10;&#10;Description automatically generated">
            <a:extLst>
              <a:ext uri="{FF2B5EF4-FFF2-40B4-BE49-F238E27FC236}">
                <a16:creationId xmlns:a16="http://schemas.microsoft.com/office/drawing/2014/main" id="{1BBE77EF-5E03-212C-83F6-35CBAAE63A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587379" y="2128902"/>
            <a:ext cx="4320743" cy="326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449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ocument with text and images&#10;&#10;Description automatically generated with medium confidence">
            <a:extLst>
              <a:ext uri="{FF2B5EF4-FFF2-40B4-BE49-F238E27FC236}">
                <a16:creationId xmlns:a16="http://schemas.microsoft.com/office/drawing/2014/main" id="{92A7230C-80D9-65E5-EA1A-30E76329B1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47" b="241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7" name="Rounded Rectangle 9">
            <a:extLst>
              <a:ext uri="{FF2B5EF4-FFF2-40B4-BE49-F238E27FC236}">
                <a16:creationId xmlns:a16="http://schemas.microsoft.com/office/drawing/2014/main" id="{377641A3-0AD1-47C4-888F-5D557BC9C0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96889" y="1846512"/>
            <a:ext cx="8998224" cy="3164976"/>
          </a:xfrm>
          <a:prstGeom prst="roundRect">
            <a:avLst>
              <a:gd name="adj" fmla="val 4629"/>
            </a:avLst>
          </a:prstGeom>
          <a:ln w="44450">
            <a:gradFill>
              <a:gsLst>
                <a:gs pos="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innerShdw blurRad="63500" dist="508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D623267-D0CE-6FC1-B5CC-8A523F8E7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0812" y="2183641"/>
            <a:ext cx="8366422" cy="5895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b="1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2. </a:t>
            </a:r>
            <a:r>
              <a:rPr lang="en-US" sz="2800" b="1">
                <a:solidFill>
                  <a:schemeClr val="tx1">
                    <a:lumMod val="7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INACCURATE VERIFICATION OF BENEFITS</a:t>
            </a:r>
            <a:endParaRPr lang="en-US" sz="2800">
              <a:solidFill>
                <a:schemeClr val="tx1">
                  <a:lumMod val="75000"/>
                </a:schemeClr>
              </a:solidFill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17A3A-7D30-52A5-4729-D190B2182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1012" y="3886200"/>
            <a:ext cx="8676222" cy="589547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br>
              <a:rPr lang="en-US"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rPr>
            </a:br>
            <a:br>
              <a:rPr lang="en-US"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rPr>
            </a:br>
            <a:endParaRPr lang="en-US" sz="1600"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75000"/>
                    </a:schemeClr>
                  </a:gs>
                </a:gsLst>
                <a:lin ang="5400000" scaled="0"/>
                <a:tileRect/>
              </a:gra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38038D-4387-5A2B-9EB9-E6C51F31B7D3}"/>
              </a:ext>
            </a:extLst>
          </p:cNvPr>
          <p:cNvSpPr txBox="1"/>
          <p:nvPr/>
        </p:nvSpPr>
        <p:spPr>
          <a:xfrm>
            <a:off x="2747212" y="2959768"/>
            <a:ext cx="66975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Failure to check patient benefits by calling and speaking with a representative is setting the provider up for failure. Implementing policies to ensure accurate benefit verifications can reduce denials. </a:t>
            </a:r>
          </a:p>
        </p:txBody>
      </p:sp>
    </p:spTree>
    <p:extLst>
      <p:ext uri="{BB962C8B-B14F-4D97-AF65-F5344CB8AC3E}">
        <p14:creationId xmlns:p14="http://schemas.microsoft.com/office/powerpoint/2010/main" val="2019927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1000">
              <a:srgbClr val="F6F6F6"/>
            </a:gs>
            <a:gs pos="0">
              <a:schemeClr val="tx1"/>
            </a:gs>
            <a:gs pos="56000">
              <a:schemeClr val="tx1">
                <a:lumMod val="65000"/>
              </a:schemeClr>
            </a:gs>
          </a:gsLst>
          <a:lin ang="558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623267-D0CE-6FC1-B5CC-8A523F8E7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340" y="126006"/>
            <a:ext cx="9905998" cy="908486"/>
          </a:xfrm>
        </p:spPr>
        <p:txBody>
          <a:bodyPr>
            <a:normAutofit/>
          </a:bodyPr>
          <a:lstStyle/>
          <a:p>
            <a:r>
              <a:rPr lang="en-US" sz="3900" b="1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3. </a:t>
            </a:r>
            <a:r>
              <a:rPr lang="en-US" sz="3900" b="1" u="sng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Understanding insurances</a:t>
            </a:r>
            <a:endParaRPr lang="en-US" sz="3900" u="sng"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17A3A-7D30-52A5-4729-D190B2182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980" y="1337363"/>
            <a:ext cx="10163727" cy="1078410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br>
              <a:rPr lang="en-US" sz="2200"/>
            </a:br>
            <a:br>
              <a:rPr lang="en-US" sz="4200" b="1">
                <a:latin typeface="+mj-lt"/>
              </a:rPr>
            </a:br>
            <a:r>
              <a:rPr lang="en-US" sz="4200" b="1">
                <a:solidFill>
                  <a:schemeClr val="bg2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+mj-lt"/>
              </a:rPr>
              <a:t>WHEN IT COMES </a:t>
            </a:r>
            <a:r>
              <a:rPr lang="en-US" sz="4200" b="1">
                <a:solidFill>
                  <a:schemeClr val="bg2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TO</a:t>
            </a:r>
            <a:r>
              <a:rPr lang="en-US" sz="4200" b="1">
                <a:solidFill>
                  <a:schemeClr val="bg2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+mj-lt"/>
              </a:rPr>
              <a:t> HEALTH INSURANCE, THERE ARE KEY POINTS TO REMEMBER.</a:t>
            </a:r>
          </a:p>
          <a:p>
            <a:pPr marL="0" indent="0" algn="ctr">
              <a:buNone/>
            </a:pPr>
            <a:r>
              <a:rPr lang="en-US" sz="4200" b="1">
                <a:solidFill>
                  <a:schemeClr val="bg2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+mj-lt"/>
              </a:rPr>
              <a:t> THE DIFFERENCE BETWEEN SECONDARY AND SUPPLEMENTAL COVERAGE</a:t>
            </a:r>
          </a:p>
          <a:p>
            <a:pPr marL="0" indent="0">
              <a:buNone/>
            </a:pPr>
            <a:endParaRPr lang="en-US" sz="2200"/>
          </a:p>
        </p:txBody>
      </p:sp>
      <p:pic>
        <p:nvPicPr>
          <p:cNvPr id="8" name="Picture 7" descr="A close-up of a document&#10;&#10;Description automatically generated">
            <a:extLst>
              <a:ext uri="{FF2B5EF4-FFF2-40B4-BE49-F238E27FC236}">
                <a16:creationId xmlns:a16="http://schemas.microsoft.com/office/drawing/2014/main" id="{3D08D06C-E07E-37E4-4674-372C19007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11"/>
          <a:stretch/>
        </p:blipFill>
        <p:spPr>
          <a:xfrm>
            <a:off x="569435" y="4823210"/>
            <a:ext cx="2661315" cy="17500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DF816E-D722-7EDF-3BD7-7C15E62D1717}"/>
              </a:ext>
            </a:extLst>
          </p:cNvPr>
          <p:cNvSpPr txBox="1"/>
          <p:nvPr/>
        </p:nvSpPr>
        <p:spPr>
          <a:xfrm>
            <a:off x="3949001" y="2827589"/>
            <a:ext cx="7506549" cy="353943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600" u="sng">
                <a:solidFill>
                  <a:schemeClr val="tx2">
                    <a:lumMod val="25000"/>
                  </a:schemeClr>
                </a:solidFill>
              </a:rPr>
              <a:t>PRIMARY INSURANCE </a:t>
            </a:r>
            <a:r>
              <a:rPr lang="en-US" sz="1600">
                <a:solidFill>
                  <a:schemeClr val="tx2">
                    <a:lumMod val="25000"/>
                  </a:schemeClr>
                </a:solidFill>
              </a:rPr>
              <a:t>– A PATIENT CANNOT HAVE TWO MEDICARE PLANS SIMUTANEOUSLY. IF A PATIENT PRESENTS A MEDICARE ID AND A MEDICARE ADVANTAGE ID (AETNA MEDICARE) , THE MEDICARE ADVANTAGE PLAN IS THE PRIMARY INSURANCE </a:t>
            </a:r>
          </a:p>
          <a:p>
            <a:pPr algn="ctr"/>
            <a:endParaRPr lang="en-US" sz="1600">
              <a:solidFill>
                <a:schemeClr val="tx2">
                  <a:lumMod val="25000"/>
                </a:schemeClr>
              </a:solidFill>
            </a:endParaRPr>
          </a:p>
          <a:p>
            <a:r>
              <a:rPr lang="en-US" sz="1600" u="sng">
                <a:solidFill>
                  <a:schemeClr val="tx2">
                    <a:lumMod val="25000"/>
                  </a:schemeClr>
                </a:solidFill>
              </a:rPr>
              <a:t>SECONDARY INSURANCE </a:t>
            </a:r>
            <a:r>
              <a:rPr lang="en-US" sz="1600">
                <a:solidFill>
                  <a:schemeClr val="tx2">
                    <a:lumMod val="25000"/>
                  </a:schemeClr>
                </a:solidFill>
              </a:rPr>
              <a:t>– THESE PLANS WORK ALONGSIDE YOUR PRIMARY PLAN TO COVER GAPS IN COST, SERVICES NOT COVERED BY YOUR PRIMARY, OR BOTH. THESE PLANS ARE CONSIDERED BACK UP TO YOUR PRIMARY PLAN</a:t>
            </a:r>
          </a:p>
          <a:p>
            <a:r>
              <a:rPr lang="en-US" sz="1600">
                <a:solidFill>
                  <a:schemeClr val="tx2">
                    <a:lumMod val="25000"/>
                  </a:schemeClr>
                </a:solidFill>
              </a:rPr>
              <a:t>(HORIZON BCBSNJ DIRECT ACCESS/NJ DIRECT/AETNA, UHC, CIGNA)</a:t>
            </a:r>
          </a:p>
          <a:p>
            <a:endParaRPr lang="en-US" sz="1600">
              <a:solidFill>
                <a:schemeClr val="tx2">
                  <a:lumMod val="25000"/>
                </a:schemeClr>
              </a:solidFill>
            </a:endParaRPr>
          </a:p>
          <a:p>
            <a:r>
              <a:rPr lang="en-US" sz="1600" u="sng">
                <a:solidFill>
                  <a:schemeClr val="tx2">
                    <a:lumMod val="25000"/>
                  </a:schemeClr>
                </a:solidFill>
              </a:rPr>
              <a:t>SUPPLEMENTAL INSURANCE </a:t>
            </a:r>
            <a:r>
              <a:rPr lang="en-US" sz="1600">
                <a:solidFill>
                  <a:schemeClr val="tx2">
                    <a:lumMod val="25000"/>
                  </a:schemeClr>
                </a:solidFill>
              </a:rPr>
              <a:t>– THESE PLANS COVER ONLY A PERCENTAGE OF YOUR MEDICARE PLAN. THESE PLANS DO NOT OFFER THE SAME BENEFITS AS A SECONDARY PLAN. MOST SUPPLEMENTAL INSURANCES WILL COVER THE PRIMARY DEDUCTIBLE, CO-INSURANCE, CO PAY UP TO 20% OF MEDICARE.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F74487E-5417-AAC9-FD3F-78CE6F5AA877}"/>
              </a:ext>
            </a:extLst>
          </p:cNvPr>
          <p:cNvSpPr txBox="1">
            <a:spLocks/>
          </p:cNvSpPr>
          <p:nvPr/>
        </p:nvSpPr>
        <p:spPr>
          <a:xfrm>
            <a:off x="3230750" y="953368"/>
            <a:ext cx="6166747" cy="44502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b="1">
                <a:solidFill>
                  <a:schemeClr val="tx1"/>
                </a:solidFill>
              </a:rPr>
              <a:t>SECONDARY VS SUPPLEMENT</a:t>
            </a:r>
          </a:p>
        </p:txBody>
      </p:sp>
      <p:pic>
        <p:nvPicPr>
          <p:cNvPr id="10" name="Picture 9" descr="A card with a red white and blue design&#10;&#10;Description automatically generated">
            <a:extLst>
              <a:ext uri="{FF2B5EF4-FFF2-40B4-BE49-F238E27FC236}">
                <a16:creationId xmlns:a16="http://schemas.microsoft.com/office/drawing/2014/main" id="{79AFB651-6F71-A6E7-3DA9-3C4C6EA668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35" y="2827589"/>
            <a:ext cx="2661315" cy="163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63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1000">
              <a:srgbClr val="F6F6F6"/>
            </a:gs>
            <a:gs pos="0">
              <a:schemeClr val="tx1"/>
            </a:gs>
            <a:gs pos="56000">
              <a:schemeClr val="tx1">
                <a:lumMod val="65000"/>
              </a:schemeClr>
            </a:gs>
          </a:gsLst>
          <a:lin ang="558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623267-D0CE-6FC1-B5CC-8A523F8E7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082" y="135814"/>
            <a:ext cx="10084885" cy="1170640"/>
          </a:xfrm>
        </p:spPr>
        <p:txBody>
          <a:bodyPr>
            <a:normAutofit/>
          </a:bodyPr>
          <a:lstStyle/>
          <a:p>
            <a:r>
              <a:rPr lang="en-US" sz="3300" b="1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4. LACK OF OBTAINING AUTHORIZATION</a:t>
            </a:r>
            <a:endParaRPr lang="en-US" sz="3300"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17A3A-7D30-52A5-4729-D190B2182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en-US"/>
            </a:br>
            <a:br>
              <a:rPr lang="en-US"/>
            </a:br>
            <a:endParaRPr lang="en-US"/>
          </a:p>
        </p:txBody>
      </p:sp>
      <p:pic>
        <p:nvPicPr>
          <p:cNvPr id="5" name="Picture 4" descr="A logo on a black background&#10;&#10;Description automatically generated">
            <a:extLst>
              <a:ext uri="{FF2B5EF4-FFF2-40B4-BE49-F238E27FC236}">
                <a16:creationId xmlns:a16="http://schemas.microsoft.com/office/drawing/2014/main" id="{D99789E6-B024-0465-8D7F-7A2601226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81101" y="4472033"/>
            <a:ext cx="2239193" cy="2123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 descr="A logo with blue and yellow dots&#10;&#10;Description automatically generated">
            <a:extLst>
              <a:ext uri="{FF2B5EF4-FFF2-40B4-BE49-F238E27FC236}">
                <a16:creationId xmlns:a16="http://schemas.microsoft.com/office/drawing/2014/main" id="{008D023F-D26D-28F3-20A7-1D0D614696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556" y="945215"/>
            <a:ext cx="2328264" cy="19979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0921FF6-7437-D80E-4DC7-C6930B64E6E0}"/>
              </a:ext>
            </a:extLst>
          </p:cNvPr>
          <p:cNvSpPr txBox="1"/>
          <p:nvPr/>
        </p:nvSpPr>
        <p:spPr>
          <a:xfrm>
            <a:off x="2903378" y="2688151"/>
            <a:ext cx="6382068" cy="2123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ALL STARTS WITH THE ACCURACY OF YOUR VERIFICATIONS. </a:t>
            </a:r>
          </a:p>
          <a:p>
            <a:pPr algn="ctr"/>
            <a:endParaRPr lang="en-US" sz="22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2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KNOWING WHICH CODES AND SPECIALTIES REQUIRE AUTHORIZATION UNDER EACH INSURANCE CAN REDUCE DENIALS.</a:t>
            </a:r>
          </a:p>
        </p:txBody>
      </p:sp>
      <p:pic>
        <p:nvPicPr>
          <p:cNvPr id="1026" name="Picture 2" descr="Legato Health Technologies is now Carelon Global Solutions">
            <a:extLst>
              <a:ext uri="{FF2B5EF4-FFF2-40B4-BE49-F238E27FC236}">
                <a16:creationId xmlns:a16="http://schemas.microsoft.com/office/drawing/2014/main" id="{736BF98C-34B9-5566-3FEC-376E88ACD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99" y="24321"/>
            <a:ext cx="4251960" cy="3614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aviNet, Inc. — The Best and Brightest">
            <a:extLst>
              <a:ext uri="{FF2B5EF4-FFF2-40B4-BE49-F238E27FC236}">
                <a16:creationId xmlns:a16="http://schemas.microsoft.com/office/drawing/2014/main" id="{A6D881CB-9BB8-B60B-7E4F-E82C28AB4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710" y="4451661"/>
            <a:ext cx="6903720" cy="261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948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1000">
              <a:srgbClr val="F6F6F6"/>
            </a:gs>
            <a:gs pos="0">
              <a:schemeClr val="tx1"/>
            </a:gs>
            <a:gs pos="56000">
              <a:schemeClr val="tx1">
                <a:lumMod val="65000"/>
              </a:schemeClr>
            </a:gs>
          </a:gsLst>
          <a:lin ang="558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623267-D0CE-6FC1-B5CC-8A523F8E7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846" y="600218"/>
            <a:ext cx="9905998" cy="861775"/>
          </a:xfrm>
        </p:spPr>
        <p:txBody>
          <a:bodyPr>
            <a:normAutofit fontScale="90000"/>
          </a:bodyPr>
          <a:lstStyle/>
          <a:p>
            <a:r>
              <a:rPr lang="en-US" sz="5400" b="1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5. </a:t>
            </a:r>
            <a:r>
              <a:rPr lang="en-US" sz="5400" b="1" u="sng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DOCUMENTATION</a:t>
            </a:r>
            <a:endParaRPr lang="en-US" sz="5400" u="sng"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17A3A-7D30-52A5-4729-D190B2182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8B900F-2684-2EEB-3803-DC8FC3254DA9}"/>
              </a:ext>
            </a:extLst>
          </p:cNvPr>
          <p:cNvSpPr txBox="1"/>
          <p:nvPr/>
        </p:nvSpPr>
        <p:spPr>
          <a:xfrm>
            <a:off x="1219211" y="1461993"/>
            <a:ext cx="931975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n-US"/>
          </a:p>
          <a:p>
            <a:pPr marL="342900" indent="-342900">
              <a:buFont typeface="+mj-lt"/>
              <a:buAutoNum type="arabicPeriod"/>
            </a:pPr>
            <a:endParaRPr lang="en-US">
              <a:solidFill>
                <a:schemeClr val="bg2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b="1">
                <a:solidFill>
                  <a:schemeClr val="bg2"/>
                </a:solidFill>
              </a:rPr>
              <a:t>MAKING IT MANDATORY FOR NEW AND SEASONED PROVIDERS TO COMPLETE SOAP NOTES IN A TIMELY MANNER</a:t>
            </a:r>
          </a:p>
          <a:p>
            <a:pPr marL="342900" indent="-342900">
              <a:spcBef>
                <a:spcPts val="2400"/>
              </a:spcBef>
              <a:buFont typeface="+mj-lt"/>
              <a:buAutoNum type="arabicPeriod"/>
            </a:pPr>
            <a:r>
              <a:rPr lang="en-US" sz="2400" b="1">
                <a:solidFill>
                  <a:schemeClr val="bg2"/>
                </a:solidFill>
              </a:rPr>
              <a:t>ENSURING THAT THE DOCUMENTATION HAS ALL VIABLE INFORMATION THAT EXPLAINS TREATMENT FOR THE PATIENT. </a:t>
            </a:r>
          </a:p>
          <a:p>
            <a:pPr marL="342900" indent="-342900">
              <a:buFont typeface="+mj-lt"/>
              <a:buAutoNum type="arabicPeriod"/>
            </a:pP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9AAF1C-1DD7-2D62-215E-93186D30964D}"/>
              </a:ext>
            </a:extLst>
          </p:cNvPr>
          <p:cNvSpPr txBox="1"/>
          <p:nvPr/>
        </p:nvSpPr>
        <p:spPr>
          <a:xfrm>
            <a:off x="2166714" y="4698739"/>
            <a:ext cx="7424744" cy="1169551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US" sz="2000" b="1" u="sng">
                <a:solidFill>
                  <a:srgbClr val="002060"/>
                </a:solidFill>
                <a:cs typeface="TH SarabunPSK" panose="020B0502040204020203" pitchFamily="34" charset="-34"/>
              </a:rPr>
              <a:t>FRIENDLY REMINDER </a:t>
            </a:r>
            <a:r>
              <a:rPr lang="en-US" sz="2000" b="1" u="sng">
                <a:solidFill>
                  <a:srgbClr val="002060"/>
                </a:solidFill>
                <a:cs typeface="TH SarabunPSK" panose="020B0502040204020203" pitchFamily="34" charset="-34"/>
                <a:sym typeface="Wingdings" panose="05000000000000000000" pitchFamily="2" charset="2"/>
              </a:rPr>
              <a:t></a:t>
            </a:r>
          </a:p>
          <a:p>
            <a:pPr algn="ctr"/>
            <a:r>
              <a:rPr lang="en-US" sz="2000" b="1">
                <a:solidFill>
                  <a:srgbClr val="002060"/>
                </a:solidFill>
                <a:cs typeface="TH SarabunPSK" panose="020B0502040204020203" pitchFamily="34" charset="-34"/>
              </a:rPr>
              <a:t>Insurance companies can ask for documentation at any given point regardless of the benefit details.</a:t>
            </a:r>
          </a:p>
        </p:txBody>
      </p:sp>
    </p:spTree>
    <p:extLst>
      <p:ext uri="{BB962C8B-B14F-4D97-AF65-F5344CB8AC3E}">
        <p14:creationId xmlns:p14="http://schemas.microsoft.com/office/powerpoint/2010/main" val="4015419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1000">
              <a:srgbClr val="F6F6F6"/>
            </a:gs>
            <a:gs pos="0">
              <a:schemeClr val="tx1"/>
            </a:gs>
            <a:gs pos="56000">
              <a:schemeClr val="tx1">
                <a:lumMod val="65000"/>
              </a:schemeClr>
            </a:gs>
          </a:gsLst>
          <a:lin ang="558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623267-D0CE-6FC1-B5CC-8A523F8E7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06" y="48353"/>
            <a:ext cx="9673390" cy="1203158"/>
          </a:xfrm>
        </p:spPr>
        <p:txBody>
          <a:bodyPr/>
          <a:lstStyle/>
          <a:p>
            <a:r>
              <a:rPr lang="en-US" sz="3200" b="1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6. </a:t>
            </a:r>
            <a:r>
              <a:rPr lang="en-US" sz="3200" b="1" u="sng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MISUSE OR INACCURATE DX CODES </a:t>
            </a:r>
            <a:endParaRPr lang="en-US" u="sng"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17A3A-7D30-52A5-4729-D190B2182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2694431"/>
            <a:ext cx="9905998" cy="3124201"/>
          </a:xfrm>
        </p:spPr>
        <p:txBody>
          <a:bodyPr/>
          <a:lstStyle/>
          <a:p>
            <a:pPr marL="0" indent="0">
              <a:buNone/>
            </a:pPr>
            <a:br>
              <a:rPr lang="en-US"/>
            </a:br>
            <a:br>
              <a:rPr lang="en-US"/>
            </a:br>
            <a:endParaRPr lang="en-US"/>
          </a:p>
        </p:txBody>
      </p:sp>
      <p:pic>
        <p:nvPicPr>
          <p:cNvPr id="9" name="Picture 8" descr="A list of items with text&#10;&#10;Description automatically generated with medium confidence">
            <a:extLst>
              <a:ext uri="{FF2B5EF4-FFF2-40B4-BE49-F238E27FC236}">
                <a16:creationId xmlns:a16="http://schemas.microsoft.com/office/drawing/2014/main" id="{2496FF0D-8FB3-9BD5-0CDF-8CD66D528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2" t="3457" r="6899" b="2300"/>
          <a:stretch/>
        </p:blipFill>
        <p:spPr>
          <a:xfrm>
            <a:off x="6753062" y="1068622"/>
            <a:ext cx="4674986" cy="52071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FA1CD2-33B6-EEAA-6158-97D116AEE4AC}"/>
              </a:ext>
            </a:extLst>
          </p:cNvPr>
          <p:cNvSpPr txBox="1"/>
          <p:nvPr/>
        </p:nvSpPr>
        <p:spPr>
          <a:xfrm>
            <a:off x="895963" y="1223061"/>
            <a:ext cx="547804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/>
              <a:t>Using inaccurate DX codes or deleted diagnosis codes are negligent on the office.</a:t>
            </a:r>
          </a:p>
          <a:p>
            <a:pPr algn="ctr"/>
            <a:endParaRPr lang="en-US" sz="2400" b="1"/>
          </a:p>
          <a:p>
            <a:pPr algn="ctr"/>
            <a:r>
              <a:rPr lang="en-US" sz="2400" b="1"/>
              <a:t>To decrease the misuse of inaccuracy of correct diagnosis codes cause denials, documentation request, and audits.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155244-727D-BDDB-D024-A15C45B155CE}"/>
              </a:ext>
            </a:extLst>
          </p:cNvPr>
          <p:cNvSpPr txBox="1"/>
          <p:nvPr/>
        </p:nvSpPr>
        <p:spPr>
          <a:xfrm>
            <a:off x="192506" y="4613760"/>
            <a:ext cx="5775474" cy="166199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b="1">
                <a:solidFill>
                  <a:schemeClr val="accent1">
                    <a:lumMod val="25000"/>
                  </a:schemeClr>
                </a:solidFill>
              </a:rPr>
              <a:t>NEWEST ICD-10 DELETION AS OF OCTOBER 2024 – M51.36 AND M51.37</a:t>
            </a:r>
          </a:p>
          <a:p>
            <a:pPr lvl="1"/>
            <a:endParaRPr lang="en-US" sz="1700" b="1">
              <a:solidFill>
                <a:schemeClr val="accent1">
                  <a:lumMod val="2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b="1">
                <a:solidFill>
                  <a:schemeClr val="accent1">
                    <a:lumMod val="25000"/>
                  </a:schemeClr>
                </a:solidFill>
              </a:rPr>
              <a:t>M54 CODES WITH THE M51 CODES ON THE SAME CLAIM ARE CONSIDERED EXCLUSIVE TO ONE ANOTHER AND THE CLAIM WILL BE DENIED</a:t>
            </a:r>
          </a:p>
        </p:txBody>
      </p:sp>
    </p:spTree>
    <p:extLst>
      <p:ext uri="{BB962C8B-B14F-4D97-AF65-F5344CB8AC3E}">
        <p14:creationId xmlns:p14="http://schemas.microsoft.com/office/powerpoint/2010/main" val="2266311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1000">
              <a:srgbClr val="F6F6F6"/>
            </a:gs>
            <a:gs pos="0">
              <a:schemeClr val="tx1"/>
            </a:gs>
            <a:gs pos="56000">
              <a:schemeClr val="tx1">
                <a:lumMod val="65000"/>
              </a:schemeClr>
            </a:gs>
          </a:gsLst>
          <a:lin ang="558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01AB3FD-E51D-A9A8-A177-D3DDD618C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99" y="495968"/>
            <a:ext cx="9870934" cy="777588"/>
          </a:xfrm>
        </p:spPr>
        <p:txBody>
          <a:bodyPr>
            <a:normAutofit/>
          </a:bodyPr>
          <a:lstStyle/>
          <a:p>
            <a:r>
              <a:rPr lang="en-US" sz="4400" b="1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7. </a:t>
            </a:r>
            <a:r>
              <a:rPr lang="en-US" sz="4400" b="1" u="sng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USE OF INCORRECT MODIFIERS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17A3A-7D30-52A5-4729-D190B2182E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8616" y="1790850"/>
            <a:ext cx="4886496" cy="2284374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>
                <a:solidFill>
                  <a:schemeClr val="bg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MOST COMMON ERROR…… 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en-US" sz="2000">
                <a:solidFill>
                  <a:schemeClr val="bg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1: MISUSE OF MODIFIERS 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en-US" sz="2000">
                <a:solidFill>
                  <a:schemeClr val="bg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2: NOT USING MODIFERS FOR PROCEDURE CODES WHEN NEEDED</a:t>
            </a:r>
          </a:p>
          <a:p>
            <a:pPr marL="0" indent="0">
              <a:spcBef>
                <a:spcPts val="1200"/>
              </a:spcBef>
              <a:buNone/>
            </a:pPr>
            <a:endParaRPr lang="en-US"/>
          </a:p>
        </p:txBody>
      </p:sp>
      <p:pic>
        <p:nvPicPr>
          <p:cNvPr id="16" name="Content Placeholder 15" descr="A screenshot of a computer&#10;&#10;Description automatically generated">
            <a:extLst>
              <a:ext uri="{FF2B5EF4-FFF2-40B4-BE49-F238E27FC236}">
                <a16:creationId xmlns:a16="http://schemas.microsoft.com/office/drawing/2014/main" id="{132213E3-D8B9-F726-7DDA-6E5E44E4BB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226" y="2296999"/>
            <a:ext cx="4058216" cy="952633"/>
          </a:xfr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5BB1514-14A7-0D69-0713-B88F81274C9A}"/>
              </a:ext>
            </a:extLst>
          </p:cNvPr>
          <p:cNvSpPr txBox="1"/>
          <p:nvPr/>
        </p:nvSpPr>
        <p:spPr>
          <a:xfrm>
            <a:off x="7185004" y="1705877"/>
            <a:ext cx="3220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MEDICARE: CHIRO MODIFIER</a:t>
            </a:r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4B7363-6BBE-272F-6FF6-5AACE576E609}"/>
              </a:ext>
            </a:extLst>
          </p:cNvPr>
          <p:cNvSpPr txBox="1"/>
          <p:nvPr/>
        </p:nvSpPr>
        <p:spPr>
          <a:xfrm>
            <a:off x="7287361" y="4007999"/>
            <a:ext cx="3220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MEDICARE: PT MODIFIER</a:t>
            </a:r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3263A4C-1559-9AEF-08A6-FE1C6D6E54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226" y="4583041"/>
            <a:ext cx="4105277" cy="9526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E29603-3A77-8D79-45C8-FC3F85C2B3A1}"/>
              </a:ext>
            </a:extLst>
          </p:cNvPr>
          <p:cNvSpPr txBox="1"/>
          <p:nvPr/>
        </p:nvSpPr>
        <p:spPr>
          <a:xfrm>
            <a:off x="662946" y="4491789"/>
            <a:ext cx="5025952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</a:rPr>
              <a:t>**USE OF INCORRECT MODIFIERS CAN LEAD TO DELAY IN PAYMENTS, MEDICAL RECORDS REVIEW, AUDITS, AND DENIALS**</a:t>
            </a:r>
          </a:p>
          <a:p>
            <a:pPr algn="ctr"/>
            <a:endParaRPr lang="en-US" sz="2000">
              <a:solidFill>
                <a:schemeClr val="bg1"/>
              </a:solidFill>
            </a:endParaRPr>
          </a:p>
          <a:p>
            <a:pPr algn="ctr"/>
            <a:endParaRPr lang="en-US" sz="2000">
              <a:solidFill>
                <a:schemeClr val="bg1"/>
              </a:solidFill>
            </a:endParaRPr>
          </a:p>
          <a:p>
            <a:pPr algn="ctr"/>
            <a:r>
              <a:rPr lang="en-US" sz="200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75CE01D-EAC3-7F52-C3F8-FB6D397CB657}"/>
              </a:ext>
            </a:extLst>
          </p:cNvPr>
          <p:cNvCxnSpPr>
            <a:cxnSpLocks/>
          </p:cNvCxnSpPr>
          <p:nvPr/>
        </p:nvCxnSpPr>
        <p:spPr>
          <a:xfrm>
            <a:off x="241787" y="4075224"/>
            <a:ext cx="584015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0025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1000">
              <a:srgbClr val="F6F6F6"/>
            </a:gs>
            <a:gs pos="0">
              <a:schemeClr val="tx1"/>
            </a:gs>
            <a:gs pos="56000">
              <a:schemeClr val="tx1">
                <a:lumMod val="65000"/>
              </a:schemeClr>
            </a:gs>
          </a:gsLst>
          <a:lin ang="558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623267-D0CE-6FC1-B5CC-8A523F8E7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100" y="431132"/>
            <a:ext cx="9905998" cy="860987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8. </a:t>
            </a:r>
            <a:r>
              <a:rPr lang="en-US" sz="4000" b="1" u="sng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UP CODING</a:t>
            </a:r>
            <a:endParaRPr lang="en-US" sz="4000" u="sng"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17A3A-7D30-52A5-4729-D190B2182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751" y="2652179"/>
            <a:ext cx="5949196" cy="3505086"/>
          </a:xfrm>
          <a:custGeom>
            <a:avLst/>
            <a:gdLst>
              <a:gd name="connsiteX0" fmla="*/ 0 w 5949196"/>
              <a:gd name="connsiteY0" fmla="*/ 0 h 3505086"/>
              <a:gd name="connsiteX1" fmla="*/ 5949196 w 5949196"/>
              <a:gd name="connsiteY1" fmla="*/ 0 h 3505086"/>
              <a:gd name="connsiteX2" fmla="*/ 5949196 w 5949196"/>
              <a:gd name="connsiteY2" fmla="*/ 3505086 h 3505086"/>
              <a:gd name="connsiteX3" fmla="*/ 0 w 5949196"/>
              <a:gd name="connsiteY3" fmla="*/ 3505086 h 3505086"/>
              <a:gd name="connsiteX4" fmla="*/ 0 w 5949196"/>
              <a:gd name="connsiteY4" fmla="*/ 0 h 350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49196" h="3505086" fill="none" extrusionOk="0">
                <a:moveTo>
                  <a:pt x="0" y="0"/>
                </a:moveTo>
                <a:cubicBezTo>
                  <a:pt x="2478962" y="1136"/>
                  <a:pt x="5225429" y="-101244"/>
                  <a:pt x="5949196" y="0"/>
                </a:cubicBezTo>
                <a:cubicBezTo>
                  <a:pt x="6003760" y="1086748"/>
                  <a:pt x="5846799" y="1785094"/>
                  <a:pt x="5949196" y="3505086"/>
                </a:cubicBezTo>
                <a:cubicBezTo>
                  <a:pt x="3652954" y="3560928"/>
                  <a:pt x="1770349" y="3537032"/>
                  <a:pt x="0" y="3505086"/>
                </a:cubicBezTo>
                <a:cubicBezTo>
                  <a:pt x="-118957" y="2507814"/>
                  <a:pt x="121674" y="1347109"/>
                  <a:pt x="0" y="0"/>
                </a:cubicBezTo>
                <a:close/>
              </a:path>
              <a:path w="5949196" h="3505086" stroke="0" extrusionOk="0">
                <a:moveTo>
                  <a:pt x="0" y="0"/>
                </a:moveTo>
                <a:cubicBezTo>
                  <a:pt x="634160" y="152652"/>
                  <a:pt x="5106457" y="97877"/>
                  <a:pt x="5949196" y="0"/>
                </a:cubicBezTo>
                <a:cubicBezTo>
                  <a:pt x="5833171" y="972483"/>
                  <a:pt x="5966087" y="2679690"/>
                  <a:pt x="5949196" y="3505086"/>
                </a:cubicBezTo>
                <a:cubicBezTo>
                  <a:pt x="3366652" y="3386716"/>
                  <a:pt x="836127" y="3339672"/>
                  <a:pt x="0" y="3505086"/>
                </a:cubicBezTo>
                <a:cubicBezTo>
                  <a:pt x="151942" y="1793694"/>
                  <a:pt x="65451" y="624476"/>
                  <a:pt x="0" y="0"/>
                </a:cubicBezTo>
                <a:close/>
              </a:path>
            </a:pathLst>
          </a:custGeom>
          <a:ln w="38100">
            <a:noFill/>
            <a:extLst>
              <a:ext uri="{C807C97D-BFC1-408E-A445-0C87EB9F89A2}">
                <ask:lineSketchStyleProps xmlns:ask="http://schemas.microsoft.com/office/drawing/2018/sketchyshapes" sd="2020528925">
                  <ask:type>
                    <ask:lineSketchCurved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>
                <a:solidFill>
                  <a:schemeClr val="bg1">
                    <a:lumMod val="95000"/>
                    <a:lumOff val="5000"/>
                  </a:schemeClr>
                </a:solidFill>
              </a:rPr>
              <a:t>“Upcoding” occurs when a service is performed and a diagnosis or a procedure is submitted to the insurance company with codes or diagnoses more serious than what was evaluated.</a:t>
            </a:r>
          </a:p>
          <a:p>
            <a:pPr marL="0" indent="0">
              <a:buNone/>
            </a:pPr>
            <a:r>
              <a:rPr lang="en-US" sz="2200">
                <a:solidFill>
                  <a:schemeClr val="bg1">
                    <a:lumMod val="95000"/>
                    <a:lumOff val="5000"/>
                  </a:schemeClr>
                </a:solidFill>
              </a:rPr>
              <a:t>Example: submitting radiculopathy or disc degeneration to the insurance company when the patient has low back pain. </a:t>
            </a:r>
            <a:br>
              <a:rPr lang="en-US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en-US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40733B-755A-F84D-373F-2218DEBDCF7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42" y="2652179"/>
            <a:ext cx="3641648" cy="350508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0B4324-DAA3-6E80-2D3C-A2578226A457}"/>
              </a:ext>
            </a:extLst>
          </p:cNvPr>
          <p:cNvSpPr txBox="1"/>
          <p:nvPr/>
        </p:nvSpPr>
        <p:spPr>
          <a:xfrm>
            <a:off x="1738081" y="1492903"/>
            <a:ext cx="923953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u="sng">
                <a:solidFill>
                  <a:schemeClr val="bg1">
                    <a:lumMod val="95000"/>
                    <a:lumOff val="5000"/>
                  </a:schemeClr>
                </a:solidFill>
              </a:rPr>
              <a:t>Definition</a:t>
            </a:r>
            <a:r>
              <a:rPr lang="en-US" sz="3000" b="1">
                <a:solidFill>
                  <a:schemeClr val="bg1">
                    <a:lumMod val="95000"/>
                    <a:lumOff val="5000"/>
                  </a:schemeClr>
                </a:solidFill>
              </a:rPr>
              <a:t>: Using higher level CPT code than justified to maximize reimbursement. </a:t>
            </a:r>
          </a:p>
          <a:p>
            <a:r>
              <a:rPr lang="en-US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44552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1000">
              <a:srgbClr val="F6F6F6"/>
            </a:gs>
            <a:gs pos="0">
              <a:schemeClr val="tx1"/>
            </a:gs>
            <a:gs pos="56000">
              <a:schemeClr val="tx1">
                <a:lumMod val="65000"/>
              </a:schemeClr>
            </a:gs>
          </a:gsLst>
          <a:lin ang="558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623267-D0CE-6FC1-B5CC-8A523F8E7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540" y="222676"/>
            <a:ext cx="9905998" cy="954107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9. </a:t>
            </a:r>
            <a:r>
              <a:rPr lang="en-US" sz="4000" b="1" u="sng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DUPLICATE BILLING</a:t>
            </a:r>
            <a:endParaRPr lang="en-US" sz="4000" u="sng"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17A3A-7D30-52A5-4729-D190B2182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en-US"/>
            </a:br>
            <a:br>
              <a:rPr lang="en-US"/>
            </a:b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40733B-755A-F84D-373F-2218DEBDCF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12" y="2666999"/>
            <a:ext cx="3509983" cy="364585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1E9984-D490-559C-C71F-9F9C9F7D5ED9}"/>
              </a:ext>
            </a:extLst>
          </p:cNvPr>
          <p:cNvSpPr txBox="1"/>
          <p:nvPr/>
        </p:nvSpPr>
        <p:spPr>
          <a:xfrm>
            <a:off x="1698685" y="1211857"/>
            <a:ext cx="101821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accent1">
                    <a:lumMod val="25000"/>
                  </a:schemeClr>
                </a:solidFill>
              </a:rPr>
              <a:t>A duplicate denial indicates more than one claim was submitted for the same service, for the same patient, or for the same date of service.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8B72BB-D9BA-9A6C-2DAD-996E7BAB511D}"/>
              </a:ext>
            </a:extLst>
          </p:cNvPr>
          <p:cNvSpPr txBox="1"/>
          <p:nvPr/>
        </p:nvSpPr>
        <p:spPr>
          <a:xfrm>
            <a:off x="3690795" y="3050039"/>
            <a:ext cx="850120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>
                <a:solidFill>
                  <a:schemeClr val="accent1">
                    <a:lumMod val="25000"/>
                  </a:schemeClr>
                </a:solidFill>
              </a:rPr>
              <a:t>EXAMPLES OF DUPLICATE BILLING</a:t>
            </a:r>
            <a:r>
              <a:rPr lang="en-US" sz="2000" b="1">
                <a:solidFill>
                  <a:schemeClr val="accent1">
                    <a:lumMod val="25000"/>
                  </a:schemeClr>
                </a:solidFill>
              </a:rPr>
              <a:t>: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000" b="1">
                <a:solidFill>
                  <a:schemeClr val="accent1">
                    <a:lumMod val="25000"/>
                  </a:schemeClr>
                </a:solidFill>
              </a:rPr>
              <a:t>The practice submits a revised claim that does not contain the  correct information.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000" b="1">
                <a:solidFill>
                  <a:schemeClr val="accent1">
                    <a:lumMod val="25000"/>
                  </a:schemeClr>
                </a:solidFill>
              </a:rPr>
              <a:t>The clinic bills a patient more than once for a single service.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000" b="1">
                <a:solidFill>
                  <a:schemeClr val="accent1">
                    <a:lumMod val="25000"/>
                  </a:schemeClr>
                </a:solidFill>
              </a:rPr>
              <a:t>The clinics performs the same service multiple times in one day.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000" b="1">
                <a:solidFill>
                  <a:schemeClr val="accent1">
                    <a:lumMod val="25000"/>
                  </a:schemeClr>
                </a:solidFill>
              </a:rPr>
              <a:t>Another medical practice gives a patient the same service as your clinic on the same day and then submits an identical CPT code. </a:t>
            </a:r>
            <a:endParaRPr lang="en-US" sz="2000">
              <a:solidFill>
                <a:schemeClr val="accent1">
                  <a:lumMod val="25000"/>
                </a:schemeClr>
              </a:solidFill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670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1000">
              <a:srgbClr val="F6F6F6"/>
            </a:gs>
            <a:gs pos="0">
              <a:schemeClr val="tx1"/>
            </a:gs>
            <a:gs pos="56000">
              <a:schemeClr val="tx1">
                <a:lumMod val="65000"/>
              </a:schemeClr>
            </a:gs>
          </a:gsLst>
          <a:lin ang="558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623267-D0CE-6FC1-B5CC-8A523F8E7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40" y="172801"/>
            <a:ext cx="9905998" cy="952277"/>
          </a:xfrm>
        </p:spPr>
        <p:txBody>
          <a:bodyPr>
            <a:normAutofit/>
          </a:bodyPr>
          <a:lstStyle/>
          <a:p>
            <a:r>
              <a:rPr lang="en-US" sz="4200" b="1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10. </a:t>
            </a:r>
            <a:r>
              <a:rPr lang="en-US" sz="4200" b="1" u="sng">
                <a:solidFill>
                  <a:schemeClr val="bg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CORRECTED CLAIMS</a:t>
            </a:r>
            <a:endParaRPr lang="en-US" sz="4200" u="sng"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B82B5E-1978-9C98-FB17-8904878D3725}"/>
              </a:ext>
            </a:extLst>
          </p:cNvPr>
          <p:cNvSpPr txBox="1"/>
          <p:nvPr/>
        </p:nvSpPr>
        <p:spPr>
          <a:xfrm>
            <a:off x="1358332" y="1107156"/>
            <a:ext cx="947533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accent1">
                    <a:lumMod val="25000"/>
                  </a:schemeClr>
                </a:solidFill>
              </a:rPr>
              <a:t>  </a:t>
            </a:r>
            <a:r>
              <a:rPr lang="en-US" sz="2500">
                <a:solidFill>
                  <a:schemeClr val="accent1">
                    <a:lumMod val="25000"/>
                  </a:schemeClr>
                </a:solidFill>
              </a:rPr>
              <a:t>    IT IS VERY IMPORTANT TO UNDERSTAND THAT CORRECTED CLAIMS CANNOT BE PERFORMED FOR THE BENEFIT OF MAXIMIZING REIMBURSEMENT.</a:t>
            </a:r>
          </a:p>
        </p:txBody>
      </p:sp>
      <p:pic>
        <p:nvPicPr>
          <p:cNvPr id="6" name="Picture 5" descr="A close-up of a signpost&#10;&#10;Description automatically generated">
            <a:extLst>
              <a:ext uri="{FF2B5EF4-FFF2-40B4-BE49-F238E27FC236}">
                <a16:creationId xmlns:a16="http://schemas.microsoft.com/office/drawing/2014/main" id="{19A03746-613F-E4B3-4A44-715A6DD23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96686" y="2529612"/>
            <a:ext cx="3777344" cy="38571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819DC3-4363-4AE4-6F2E-D0B16A6B802E}"/>
              </a:ext>
            </a:extLst>
          </p:cNvPr>
          <p:cNvSpPr txBox="1"/>
          <p:nvPr/>
        </p:nvSpPr>
        <p:spPr>
          <a:xfrm>
            <a:off x="4674855" y="4291983"/>
            <a:ext cx="773979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b="1">
                <a:solidFill>
                  <a:schemeClr val="accent1">
                    <a:lumMod val="25000"/>
                  </a:schemeClr>
                </a:solidFill>
              </a:rPr>
              <a:t>EXAMPLES OF WHY YOU WOULD SUBMIT A CORRECTED CLAIM</a:t>
            </a:r>
            <a:r>
              <a:rPr lang="en-US" sz="2000">
                <a:solidFill>
                  <a:schemeClr val="accent1">
                    <a:lumMod val="25000"/>
                  </a:schemeClr>
                </a:solidFill>
              </a:rPr>
              <a:t>: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>
                <a:solidFill>
                  <a:schemeClr val="accent1">
                    <a:lumMod val="25000"/>
                  </a:schemeClr>
                </a:solidFill>
              </a:rPr>
              <a:t>TO FIX A MODIFIER/ADD A MODIFIER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2000">
                <a:solidFill>
                  <a:schemeClr val="accent1">
                    <a:lumMod val="25000"/>
                  </a:schemeClr>
                </a:solidFill>
              </a:rPr>
              <a:t>CORRECT OR POINT TO A CERTAIN DX CODE THAT EXPLAINS WHY THE SERVICE WAS PERFORMED.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D2ADE0-6953-BF4B-1243-DCC78B444286}"/>
              </a:ext>
            </a:extLst>
          </p:cNvPr>
          <p:cNvSpPr txBox="1"/>
          <p:nvPr/>
        </p:nvSpPr>
        <p:spPr>
          <a:xfrm>
            <a:off x="4674855" y="1890935"/>
            <a:ext cx="7430059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>
                <a:solidFill>
                  <a:schemeClr val="accent1">
                    <a:lumMod val="25000"/>
                  </a:schemeClr>
                </a:solidFill>
              </a:rPr>
              <a:t>          MAKE SURE WHEN SENDING A CORRECTED CLAIM, YOU STAMP THE TOP OF THE HCPCA WITH “CORRECTED CLAIM” AND THEN EXPLAIN IN BOX 19 WHAT IS BEING CORRECTED TO ELIMINATE DUPLICATE BILLING.</a:t>
            </a:r>
          </a:p>
        </p:txBody>
      </p:sp>
    </p:spTree>
    <p:extLst>
      <p:ext uri="{BB962C8B-B14F-4D97-AF65-F5344CB8AC3E}">
        <p14:creationId xmlns:p14="http://schemas.microsoft.com/office/powerpoint/2010/main" val="1608461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1000">
              <a:srgbClr val="F6F6F6"/>
            </a:gs>
            <a:gs pos="0">
              <a:schemeClr val="tx1"/>
            </a:gs>
            <a:gs pos="56000">
              <a:schemeClr val="tx1">
                <a:lumMod val="65000"/>
              </a:schemeClr>
            </a:gs>
          </a:gsLst>
          <a:lin ang="558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3087A4A-B99E-4686-70F3-B03172C4E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7000" y="139848"/>
            <a:ext cx="8418000" cy="1711812"/>
          </a:xfrm>
        </p:spPr>
        <p:txBody>
          <a:bodyPr>
            <a:noAutofit/>
          </a:bodyPr>
          <a:lstStyle/>
          <a:p>
            <a:pPr algn="ctr"/>
            <a:r>
              <a:rPr lang="en-US" sz="5400" b="1" u="sng">
                <a:solidFill>
                  <a:srgbClr val="3333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Copperplate Gothic Bold" panose="020E0705020206020404" pitchFamily="34" charset="0"/>
              </a:rPr>
              <a:t>FOCUSED</a:t>
            </a:r>
            <a:r>
              <a:rPr lang="en-US" sz="5400" b="1">
                <a:solidFill>
                  <a:srgbClr val="3333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Copperplate Gothic Bold" panose="020E0705020206020404" pitchFamily="34" charset="0"/>
              </a:rPr>
              <a:t> </a:t>
            </a:r>
            <a:br>
              <a:rPr lang="en-US" sz="4500" b="1">
                <a:solidFill>
                  <a:srgbClr val="3333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Copperplate Gothic Bold" panose="020E0705020206020404" pitchFamily="34" charset="0"/>
              </a:rPr>
            </a:br>
            <a:r>
              <a:rPr lang="en-US" sz="2800" b="1">
                <a:solidFill>
                  <a:srgbClr val="333300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Copperplate Gothic Bold" panose="020E0705020206020404" pitchFamily="34" charset="0"/>
              </a:rPr>
              <a:t>BILLING AND COLLECTIONS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17A3A-7D30-52A5-4729-D190B2182EA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F7AC0A-3A36-68BE-6358-419C664C5EFD}"/>
              </a:ext>
            </a:extLst>
          </p:cNvPr>
          <p:cNvSpPr txBox="1"/>
          <p:nvPr/>
        </p:nvSpPr>
        <p:spPr>
          <a:xfrm>
            <a:off x="946630" y="2187082"/>
            <a:ext cx="5400382" cy="3939540"/>
          </a:xfrm>
          <a:prstGeom prst="rect">
            <a:avLst/>
          </a:prstGeom>
          <a:noFill/>
          <a:ln cmpd="dbl">
            <a:gradFill flip="none" rotWithShape="1">
              <a:gsLst>
                <a:gs pos="0">
                  <a:schemeClr val="accent6">
                    <a:lumMod val="89000"/>
                  </a:schemeClr>
                </a:gs>
                <a:gs pos="23000">
                  <a:schemeClr val="accent6">
                    <a:lumMod val="89000"/>
                  </a:schemeClr>
                </a:gs>
                <a:gs pos="69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endParaRPr lang="en-US" b="1" u="sng">
              <a:solidFill>
                <a:schemeClr val="bg2">
                  <a:lumMod val="75000"/>
                  <a:lumOff val="25000"/>
                </a:schemeClr>
              </a:solidFill>
              <a:latin typeface="Georgia Pro Light" panose="020F0502020204030204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en-US" b="1" u="sng">
                <a:solidFill>
                  <a:schemeClr val="bg2">
                    <a:lumMod val="75000"/>
                    <a:lumOff val="25000"/>
                  </a:schemeClr>
                </a:solidFill>
                <a:latin typeface="Georgia Pro Light" panose="020F0502020204030204" pitchFamily="18" charset="0"/>
              </a:rPr>
              <a:t>Stephanie Schaffer, Owner/Founder</a:t>
            </a:r>
          </a:p>
          <a:p>
            <a:pPr algn="ctr"/>
            <a:r>
              <a:rPr lang="en-US" b="1">
                <a:solidFill>
                  <a:schemeClr val="bg2">
                    <a:lumMod val="75000"/>
                    <a:lumOff val="25000"/>
                  </a:schemeClr>
                </a:solidFill>
                <a:latin typeface="Georgia Pro Light" panose="020F0502020204030204" pitchFamily="18" charset="0"/>
              </a:rPr>
              <a:t>57 Schanck Road</a:t>
            </a:r>
          </a:p>
          <a:p>
            <a:pPr algn="ctr"/>
            <a:r>
              <a:rPr lang="en-US" b="1">
                <a:solidFill>
                  <a:schemeClr val="bg2">
                    <a:lumMod val="75000"/>
                    <a:lumOff val="25000"/>
                  </a:schemeClr>
                </a:solidFill>
                <a:latin typeface="Georgia Pro Light" panose="020F0502020204030204" pitchFamily="18" charset="0"/>
              </a:rPr>
              <a:t>Building C, Suite 9-10</a:t>
            </a:r>
          </a:p>
          <a:p>
            <a:pPr algn="ctr"/>
            <a:r>
              <a:rPr lang="en-US" b="1">
                <a:solidFill>
                  <a:schemeClr val="bg2">
                    <a:lumMod val="75000"/>
                    <a:lumOff val="25000"/>
                  </a:schemeClr>
                </a:solidFill>
                <a:latin typeface="Georgia Pro Light" panose="020F0502020204030204" pitchFamily="18" charset="0"/>
              </a:rPr>
              <a:t>Freehold, NJ 07728</a:t>
            </a:r>
          </a:p>
          <a:p>
            <a:pPr algn="ctr">
              <a:spcAft>
                <a:spcPts val="600"/>
              </a:spcAft>
            </a:pPr>
            <a:endParaRPr lang="en-US" b="1">
              <a:solidFill>
                <a:schemeClr val="bg2">
                  <a:lumMod val="75000"/>
                  <a:lumOff val="25000"/>
                </a:schemeClr>
              </a:solidFill>
              <a:latin typeface="Georgia Pro Light" panose="020F0502020204030204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en-US" b="1">
                <a:solidFill>
                  <a:schemeClr val="bg2">
                    <a:lumMod val="75000"/>
                    <a:lumOff val="25000"/>
                  </a:schemeClr>
                </a:solidFill>
                <a:latin typeface="Georgia Pro Light" panose="020F0502020204030204" pitchFamily="18" charset="0"/>
              </a:rPr>
              <a:t>T: 732-982-3602</a:t>
            </a:r>
          </a:p>
          <a:p>
            <a:pPr algn="ctr">
              <a:spcAft>
                <a:spcPts val="600"/>
              </a:spcAft>
            </a:pPr>
            <a:r>
              <a:rPr lang="en-US" b="1">
                <a:solidFill>
                  <a:schemeClr val="bg2">
                    <a:lumMod val="75000"/>
                    <a:lumOff val="25000"/>
                  </a:schemeClr>
                </a:solidFill>
                <a:latin typeface="Georgia Pro Light" panose="020F0502020204030204" pitchFamily="18" charset="0"/>
              </a:rPr>
              <a:t>F: 732-782-8182</a:t>
            </a:r>
          </a:p>
          <a:p>
            <a:pPr algn="ctr"/>
            <a:endParaRPr lang="en-US" b="1">
              <a:solidFill>
                <a:schemeClr val="bg2">
                  <a:lumMod val="75000"/>
                  <a:lumOff val="25000"/>
                </a:schemeClr>
              </a:solidFill>
              <a:latin typeface="Georgia Pro Light" panose="020F0502020204030204" pitchFamily="18" charset="0"/>
            </a:endParaRPr>
          </a:p>
          <a:p>
            <a:pPr algn="ctr"/>
            <a:r>
              <a:rPr lang="en-US" b="1">
                <a:solidFill>
                  <a:schemeClr val="bg2">
                    <a:lumMod val="75000"/>
                    <a:lumOff val="25000"/>
                  </a:schemeClr>
                </a:solidFill>
                <a:latin typeface="Georgia Pro Light" panose="020F0502020204030204" pitchFamily="18" charset="0"/>
              </a:rPr>
              <a:t>E: </a:t>
            </a:r>
            <a:r>
              <a:rPr lang="en-US" b="1">
                <a:solidFill>
                  <a:schemeClr val="bg2">
                    <a:lumMod val="75000"/>
                    <a:lumOff val="25000"/>
                  </a:schemeClr>
                </a:solidFill>
                <a:latin typeface="Georgia Pro Light" panose="020F050202020403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SSCHAFFER@FOCUSEDBILLING.COM</a:t>
            </a:r>
            <a:endParaRPr lang="en-US" b="1">
              <a:solidFill>
                <a:schemeClr val="bg2">
                  <a:lumMod val="75000"/>
                  <a:lumOff val="25000"/>
                </a:schemeClr>
              </a:solidFill>
              <a:latin typeface="Georgia Pro Light" panose="020F050202020403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b="1">
                <a:solidFill>
                  <a:schemeClr val="bg2">
                    <a:lumMod val="75000"/>
                    <a:lumOff val="25000"/>
                  </a:schemeClr>
                </a:solidFill>
                <a:latin typeface="Georgia Pro Light" panose="020F0502020204030204" pitchFamily="18" charset="0"/>
              </a:rPr>
              <a:t>WEBSITE: </a:t>
            </a:r>
            <a:r>
              <a:rPr lang="en-US" b="1" u="sng">
                <a:solidFill>
                  <a:schemeClr val="bg2">
                    <a:lumMod val="75000"/>
                    <a:lumOff val="25000"/>
                  </a:schemeClr>
                </a:solidFill>
                <a:latin typeface="Georgia Pro Light" panose="020F0502020204030204" pitchFamily="18" charset="0"/>
              </a:rPr>
              <a:t>FOCUSEDBILLING.COM</a:t>
            </a:r>
          </a:p>
          <a:p>
            <a:pPr algn="ctr"/>
            <a:endParaRPr lang="en-US"/>
          </a:p>
        </p:txBody>
      </p:sp>
      <p:pic>
        <p:nvPicPr>
          <p:cNvPr id="9" name="Picture 8" descr="A person with long black hair&#10;&#10;Description automatically generated">
            <a:extLst>
              <a:ext uri="{FF2B5EF4-FFF2-40B4-BE49-F238E27FC236}">
                <a16:creationId xmlns:a16="http://schemas.microsoft.com/office/drawing/2014/main" id="{1D152BB7-656D-9ED1-CDC5-299E44A22B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432" y="2187082"/>
            <a:ext cx="3436374" cy="31440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1556D3E-3AD5-3007-FFB7-EFE8F73A4DCB}"/>
              </a:ext>
            </a:extLst>
          </p:cNvPr>
          <p:cNvSpPr txBox="1"/>
          <p:nvPr/>
        </p:nvSpPr>
        <p:spPr>
          <a:xfrm>
            <a:off x="7697664" y="5473405"/>
            <a:ext cx="3738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chemeClr val="bg2">
                    <a:lumMod val="75000"/>
                    <a:lumOff val="25000"/>
                  </a:schemeClr>
                </a:solidFill>
              </a:rPr>
              <a:t>“Physician, Profit, Success”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D61C67-4CF9-0E8D-294C-1BB094607F12}"/>
              </a:ext>
            </a:extLst>
          </p:cNvPr>
          <p:cNvSpPr txBox="1"/>
          <p:nvPr/>
        </p:nvSpPr>
        <p:spPr>
          <a:xfrm>
            <a:off x="7591456" y="5825114"/>
            <a:ext cx="3738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chemeClr val="bg2">
                    <a:lumMod val="75000"/>
                    <a:lumOff val="25000"/>
                  </a:schemeClr>
                </a:solidFill>
              </a:rPr>
              <a:t>“A clean claim is a paid claim”</a:t>
            </a:r>
          </a:p>
        </p:txBody>
      </p:sp>
    </p:spTree>
    <p:extLst>
      <p:ext uri="{BB962C8B-B14F-4D97-AF65-F5344CB8AC3E}">
        <p14:creationId xmlns:p14="http://schemas.microsoft.com/office/powerpoint/2010/main" val="21486087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Application>Microsoft Office PowerPoint</Application>
  <PresentationFormat>Widescreen</PresentationFormat>
  <Slides>13</Slides>
  <Notes>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Mesh</vt:lpstr>
      <vt:lpstr>TOP 10  BILLING AND CODING ERRORS </vt:lpstr>
      <vt:lpstr>PowerPoint Presentation</vt:lpstr>
      <vt:lpstr>1. INCORRECT PATIENT INFORMATION/ DEMOGRAPHIC ERRORS/ INCORRECT PAYER INFORMATION </vt:lpstr>
      <vt:lpstr>2. INACCURATE VERIFICATION OF BENEFITS</vt:lpstr>
      <vt:lpstr>3. Understanding insurances</vt:lpstr>
      <vt:lpstr>4. LACK OF OBTAINING AUTHORIZATION</vt:lpstr>
      <vt:lpstr>5. DOCUMENTATION</vt:lpstr>
      <vt:lpstr>6. MISUSE OR INACCURATE DX CODES </vt:lpstr>
      <vt:lpstr>7. USE OF INCORRECT MODIFIERS</vt:lpstr>
      <vt:lpstr>8. UP CODING</vt:lpstr>
      <vt:lpstr>9. DUPLICATE BILLING</vt:lpstr>
      <vt:lpstr>10. CORRECTED CLAIMS</vt:lpstr>
      <vt:lpstr>FOCUSED  BILLING AND COLLECTIONS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Cassandra Miller</dc:creator>
  <cp:revision>1</cp:revision>
  <cp:lastPrinted>2024-11-05T20:33:03Z</cp:lastPrinted>
  <dcterms:created xsi:type="dcterms:W3CDTF">2024-08-28T17:12:06Z</dcterms:created>
  <dcterms:modified xsi:type="dcterms:W3CDTF">2024-11-13T20:07:02Z</dcterms:modified>
</cp:coreProperties>
</file>